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7" r:id="rId4"/>
    <p:sldMasterId id="2147483709" r:id="rId5"/>
    <p:sldMasterId id="2147483733" r:id="rId6"/>
  </p:sldMasterIdLst>
  <p:notesMasterIdLst>
    <p:notesMasterId r:id="rId37"/>
  </p:notesMasterIdLst>
  <p:handoutMasterIdLst>
    <p:handoutMasterId r:id="rId38"/>
  </p:handoutMasterIdLst>
  <p:sldIdLst>
    <p:sldId id="256" r:id="rId7"/>
    <p:sldId id="257" r:id="rId8"/>
    <p:sldId id="10144" r:id="rId9"/>
    <p:sldId id="10147" r:id="rId10"/>
    <p:sldId id="10151" r:id="rId11"/>
    <p:sldId id="10161" r:id="rId12"/>
    <p:sldId id="10153" r:id="rId13"/>
    <p:sldId id="10154" r:id="rId14"/>
    <p:sldId id="10159" r:id="rId15"/>
    <p:sldId id="10155" r:id="rId16"/>
    <p:sldId id="10156" r:id="rId17"/>
    <p:sldId id="10160" r:id="rId18"/>
    <p:sldId id="10157" r:id="rId19"/>
    <p:sldId id="10162" r:id="rId20"/>
    <p:sldId id="10174" r:id="rId21"/>
    <p:sldId id="10173" r:id="rId22"/>
    <p:sldId id="10167" r:id="rId23"/>
    <p:sldId id="10168" r:id="rId24"/>
    <p:sldId id="1510" r:id="rId25"/>
    <p:sldId id="1511" r:id="rId26"/>
    <p:sldId id="1512" r:id="rId27"/>
    <p:sldId id="10146" r:id="rId28"/>
    <p:sldId id="1523" r:id="rId29"/>
    <p:sldId id="1513" r:id="rId30"/>
    <p:sldId id="1522" r:id="rId31"/>
    <p:sldId id="10158" r:id="rId32"/>
    <p:sldId id="1518" r:id="rId33"/>
    <p:sldId id="1516" r:id="rId34"/>
    <p:sldId id="293" r:id="rId35"/>
    <p:sldId id="1517" r:id="rId36"/>
  </p:sldIdLst>
  <p:sldSz cx="12192000" cy="6858000"/>
  <p:notesSz cx="6735763" cy="9866313"/>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主軸" id="{C4F68253-5E08-448A-A386-19F656891568}">
          <p14:sldIdLst>
            <p14:sldId id="256"/>
            <p14:sldId id="257"/>
            <p14:sldId id="10144"/>
            <p14:sldId id="10147"/>
            <p14:sldId id="10151"/>
            <p14:sldId id="10161"/>
            <p14:sldId id="10153"/>
            <p14:sldId id="10154"/>
            <p14:sldId id="10159"/>
            <p14:sldId id="10155"/>
            <p14:sldId id="10156"/>
            <p14:sldId id="10160"/>
            <p14:sldId id="10157"/>
            <p14:sldId id="10162"/>
            <p14:sldId id="10174"/>
            <p14:sldId id="10173"/>
            <p14:sldId id="10167"/>
            <p14:sldId id="10168"/>
            <p14:sldId id="1510"/>
            <p14:sldId id="1511"/>
            <p14:sldId id="1512"/>
            <p14:sldId id="10146"/>
            <p14:sldId id="1523"/>
            <p14:sldId id="1513"/>
            <p14:sldId id="1522"/>
            <p14:sldId id="10158"/>
            <p14:sldId id="1518"/>
            <p14:sldId id="1516"/>
            <p14:sldId id="293"/>
            <p14:sldId id="1517"/>
          </p14:sldIdLst>
        </p14:section>
        <p14:section name="補充資料" id="{544C9CDA-BBFD-4ECD-BC20-29459A78F83F}">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immy Chang" initials="" lastIdx="2" clrIdx="0"/>
  <p:cmAuthor id="2" name="vmbox" initials="v" lastIdx="1" clrIdx="1">
    <p:extLst>
      <p:ext uri="{19B8F6BF-5375-455C-9EA6-DF929625EA0E}">
        <p15:presenceInfo xmlns:p15="http://schemas.microsoft.com/office/powerpoint/2012/main" userId="vmbox" providerId="None"/>
      </p:ext>
    </p:extLst>
  </p:cmAuthor>
  <p:cmAuthor id="3" name="曾子倩" initials="曾子倩" lastIdx="1" clrIdx="2">
    <p:extLst>
      <p:ext uri="{19B8F6BF-5375-455C-9EA6-DF929625EA0E}">
        <p15:presenceInfo xmlns:p15="http://schemas.microsoft.com/office/powerpoint/2012/main" userId="S-1-5-21-3160720093-2302530514-3589970299-3649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000"/>
    <a:srgbClr val="D1E6E1"/>
    <a:srgbClr val="31937B"/>
    <a:srgbClr val="2AA59B"/>
    <a:srgbClr val="FEFEFE"/>
    <a:srgbClr val="2DA59B"/>
    <a:srgbClr val="FFFF66"/>
    <a:srgbClr val="F3F4F9"/>
    <a:srgbClr val="0000FF"/>
    <a:srgbClr val="C2B2B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DA37D80-6434-44D0-A028-1B22A696006F}" styleName="淺色樣式 3 - 輔色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93296810-A885-4BE3-A3E7-6D5BEEA58F35}" styleName="中等深淺樣式 2 - 輔色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0A1B5D5-9B99-4C35-A422-299274C87663}" styleName="中等深淺樣式 1 - 輔色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00A15C55-8517-42AA-B614-E9B94910E393}" styleName="中等深淺樣式 2 - 輔色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073A0DAA-6AF3-43AB-8588-CEC1D06C72B9}" styleName="中等深淺樣式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中等深淺樣式 2 - 輔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中等深淺樣式 2 - 輔色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中等深淺樣式 2 - 輔色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8FD4443E-F989-4FC4-A0C8-D5A2AF1F390B}" styleName="深色樣式 1 - 輔色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8034E78-7F5D-4C2E-B375-FC64B27BC917}" styleName="深色樣式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25E5076-3810-47DD-B79F-674D7AD40C01}" styleName="深色樣式 1 - 輔色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DCAF9ED-07DC-4A11-8D7F-57B35C25682E}" styleName="中等深淺樣式 1 - 輔色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69012ECD-51FC-41F1-AA8D-1B2483CD663E}" styleName="淺色樣式 2 - 輔色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中等深淺樣式 1 - 輔色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E25E649-3F16-4E02-A733-19D2CDBF48F0}" styleName="中等深淺樣式 3 - 輔色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5940675A-B579-460E-94D1-54222C63F5DA}" styleName="無樣式、表格格線">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淺色樣式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E8B1032C-EA38-4F05-BA0D-38AFFFC7BED3}" styleName="淺色樣式 3 - 輔色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8A107856-5554-42FB-B03E-39F5DBC370BA}" styleName="中等深淺樣式 4 - 輔色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FABFCF23-3B69-468F-B69F-88F6DE6A72F2}" styleName="中等深淺樣式 1 - 輔色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A488322-F2BA-4B5B-9748-0D474271808F}" styleName="中等深淺樣式 3 - 輔色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912C8C85-51F0-491E-9774-3900AFEF0FD7}" styleName="淺色樣式 2 - 輔色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3875" autoAdjust="0"/>
  </p:normalViewPr>
  <p:slideViewPr>
    <p:cSldViewPr snapToGrid="0">
      <p:cViewPr varScale="1">
        <p:scale>
          <a:sx n="60" d="100"/>
          <a:sy n="60" d="100"/>
        </p:scale>
        <p:origin x="840" y="52"/>
      </p:cViewPr>
      <p:guideLst>
        <p:guide orient="horz" pos="2160"/>
        <p:guide pos="3840"/>
      </p:guideLst>
    </p:cSldViewPr>
  </p:slideViewPr>
  <p:notesTextViewPr>
    <p:cViewPr>
      <p:scale>
        <a:sx n="3" d="2"/>
        <a:sy n="3" d="2"/>
      </p:scale>
      <p:origin x="0" y="0"/>
    </p:cViewPr>
  </p:notesTextViewPr>
  <p:sorterViewPr>
    <p:cViewPr varScale="1">
      <p:scale>
        <a:sx n="1" d="1"/>
        <a:sy n="1" d="1"/>
      </p:scale>
      <p:origin x="0" y="-240"/>
    </p:cViewPr>
  </p:sorterViewPr>
  <p:notesViewPr>
    <p:cSldViewPr snapToGrid="0">
      <p:cViewPr varScale="1">
        <p:scale>
          <a:sx n="82" d="100"/>
          <a:sy n="82" d="100"/>
        </p:scale>
        <p:origin x="3972"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commentAuthors" Target="commentAuthors.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theme" Target="theme/theme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notesMaster" Target="notesMasters/notesMaster1.xml"/><Relationship Id="rId40"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tableStyles" Target="tableStyles.xml"/><Relationship Id="rId8" Type="http://schemas.openxmlformats.org/officeDocument/2006/relationships/slide" Target="slides/slide2.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82BF77D-E08A-4126-855C-08335EB85293}" type="doc">
      <dgm:prSet loTypeId="urn:microsoft.com/office/officeart/2008/layout/VerticalCurvedList" loCatId="list" qsTypeId="urn:microsoft.com/office/officeart/2005/8/quickstyle/simple2" qsCatId="simple" csTypeId="urn:microsoft.com/office/officeart/2005/8/colors/colorful5" csCatId="colorful" phldr="1"/>
      <dgm:spPr/>
      <dgm:t>
        <a:bodyPr/>
        <a:lstStyle/>
        <a:p>
          <a:endParaRPr lang="zh-TW" altLang="en-US"/>
        </a:p>
      </dgm:t>
    </dgm:pt>
    <dgm:pt modelId="{3589920D-DFE6-4527-A8BC-28D9F56CA36F}">
      <dgm:prSet phldrT="[文字]" custT="1"/>
      <dgm:spPr/>
      <dgm:t>
        <a:bodyPr/>
        <a:lstStyle/>
        <a:p>
          <a:r>
            <a:rPr lang="zh-TW" altLang="en-US" sz="2800" b="1" dirty="0">
              <a:solidFill>
                <a:prstClr val="white"/>
              </a:solidFill>
              <a:latin typeface="微軟正黑體" panose="020B0604030504040204" pitchFamily="34" charset="-120"/>
              <a:ea typeface="微軟正黑體" panose="020B0604030504040204" pitchFamily="34" charset="-120"/>
              <a:cs typeface="+mn-cs"/>
            </a:rPr>
            <a:t>科研創業推動作法及架構</a:t>
          </a:r>
          <a:endParaRPr lang="zh-TW" altLang="en-US" sz="2800" b="1" dirty="0">
            <a:latin typeface="微軟正黑體" panose="020B0604030504040204" pitchFamily="34" charset="-120"/>
            <a:ea typeface="微軟正黑體" panose="020B0604030504040204" pitchFamily="34" charset="-120"/>
          </a:endParaRPr>
        </a:p>
      </dgm:t>
    </dgm:pt>
    <dgm:pt modelId="{8BBABB98-E293-4164-BB2D-F88712DD98B7}" type="parTrans" cxnId="{BA0E7FA5-E3A4-4324-8E4A-D974D8154329}">
      <dgm:prSet/>
      <dgm:spPr/>
      <dgm:t>
        <a:bodyPr/>
        <a:lstStyle/>
        <a:p>
          <a:endParaRPr lang="zh-TW" altLang="en-US" sz="2400" b="1">
            <a:latin typeface="微軟正黑體" panose="020B0604030504040204" pitchFamily="34" charset="-120"/>
            <a:ea typeface="微軟正黑體" panose="020B0604030504040204" pitchFamily="34" charset="-120"/>
          </a:endParaRPr>
        </a:p>
      </dgm:t>
    </dgm:pt>
    <dgm:pt modelId="{98273858-226E-49CE-94A5-ABC5F52F2208}" type="sibTrans" cxnId="{BA0E7FA5-E3A4-4324-8E4A-D974D8154329}">
      <dgm:prSet/>
      <dgm:spPr/>
      <dgm:t>
        <a:bodyPr/>
        <a:lstStyle/>
        <a:p>
          <a:endParaRPr lang="zh-TW" altLang="en-US" sz="2400" b="1">
            <a:latin typeface="微軟正黑體" panose="020B0604030504040204" pitchFamily="34" charset="-120"/>
            <a:ea typeface="微軟正黑體" panose="020B0604030504040204" pitchFamily="34" charset="-120"/>
          </a:endParaRPr>
        </a:p>
      </dgm:t>
    </dgm:pt>
    <dgm:pt modelId="{7BA5831C-C18C-4201-A195-15C8C8F7A906}">
      <dgm:prSet phldrT="[文字]" custT="1"/>
      <dgm:spPr/>
      <dgm:t>
        <a:bodyPr/>
        <a:lstStyle/>
        <a:p>
          <a:r>
            <a:rPr lang="zh-TW" altLang="en-US" sz="2800" b="1" dirty="0">
              <a:latin typeface="微軟正黑體" panose="020B0604030504040204" pitchFamily="34" charset="-120"/>
              <a:ea typeface="微軟正黑體" panose="020B0604030504040204" pitchFamily="34" charset="-120"/>
            </a:rPr>
            <a:t>徵件流程</a:t>
          </a:r>
          <a:r>
            <a:rPr lang="en-US" altLang="zh-TW" sz="2800" b="1" dirty="0">
              <a:latin typeface="微軟正黑體" panose="020B0604030504040204" pitchFamily="34" charset="-120"/>
              <a:ea typeface="微軟正黑體" panose="020B0604030504040204" pitchFamily="34" charset="-120"/>
            </a:rPr>
            <a:t>&amp;</a:t>
          </a:r>
          <a:r>
            <a:rPr lang="zh-TW" altLang="en-US" sz="2800" b="1" dirty="0">
              <a:latin typeface="微軟正黑體" panose="020B0604030504040204" pitchFamily="34" charset="-120"/>
              <a:ea typeface="微軟正黑體" panose="020B0604030504040204" pitchFamily="34" charset="-120"/>
            </a:rPr>
            <a:t>徵案說明</a:t>
          </a:r>
        </a:p>
      </dgm:t>
    </dgm:pt>
    <dgm:pt modelId="{94BC3269-1541-4570-A4C5-530CCCA49F88}" type="parTrans" cxnId="{F1121533-22A2-445C-95AB-5425ECCF3575}">
      <dgm:prSet/>
      <dgm:spPr/>
      <dgm:t>
        <a:bodyPr/>
        <a:lstStyle/>
        <a:p>
          <a:endParaRPr lang="zh-TW" altLang="en-US" sz="2400" b="1">
            <a:latin typeface="微軟正黑體" panose="020B0604030504040204" pitchFamily="34" charset="-120"/>
            <a:ea typeface="微軟正黑體" panose="020B0604030504040204" pitchFamily="34" charset="-120"/>
          </a:endParaRPr>
        </a:p>
      </dgm:t>
    </dgm:pt>
    <dgm:pt modelId="{DC928850-E29E-4EDC-9BA2-A4422B2B245D}" type="sibTrans" cxnId="{F1121533-22A2-445C-95AB-5425ECCF3575}">
      <dgm:prSet/>
      <dgm:spPr/>
      <dgm:t>
        <a:bodyPr/>
        <a:lstStyle/>
        <a:p>
          <a:endParaRPr lang="zh-TW" altLang="en-US" sz="2400" b="1">
            <a:latin typeface="微軟正黑體" panose="020B0604030504040204" pitchFamily="34" charset="-120"/>
            <a:ea typeface="微軟正黑體" panose="020B0604030504040204" pitchFamily="34" charset="-120"/>
          </a:endParaRPr>
        </a:p>
      </dgm:t>
    </dgm:pt>
    <dgm:pt modelId="{42B7B34D-A6C7-431E-883F-DD3B065589C2}">
      <dgm:prSet custT="1"/>
      <dgm:spPr/>
      <dgm:t>
        <a:bodyPr/>
        <a:lstStyle/>
        <a:p>
          <a:r>
            <a:rPr lang="zh-TW" altLang="en-US" sz="2800" b="1">
              <a:latin typeface="微軟正黑體" panose="020B0604030504040204" pitchFamily="34" charset="-120"/>
              <a:ea typeface="微軟正黑體" panose="020B0604030504040204" pitchFamily="34" charset="-120"/>
            </a:rPr>
            <a:t>計畫平台操作說明</a:t>
          </a:r>
          <a:endParaRPr lang="zh-TW" altLang="en-US" sz="2800" b="1" dirty="0">
            <a:latin typeface="微軟正黑體" panose="020B0604030504040204" pitchFamily="34" charset="-120"/>
            <a:ea typeface="微軟正黑體" panose="020B0604030504040204" pitchFamily="34" charset="-120"/>
          </a:endParaRPr>
        </a:p>
      </dgm:t>
    </dgm:pt>
    <dgm:pt modelId="{CF582C43-84C7-480B-B293-C4D6F7C0DFC5}" type="parTrans" cxnId="{1C0A0AA6-78CB-48B8-9329-33FF32CBF766}">
      <dgm:prSet/>
      <dgm:spPr/>
      <dgm:t>
        <a:bodyPr/>
        <a:lstStyle/>
        <a:p>
          <a:endParaRPr lang="zh-TW" altLang="en-US" sz="2400" b="1">
            <a:latin typeface="微軟正黑體" panose="020B0604030504040204" pitchFamily="34" charset="-120"/>
            <a:ea typeface="微軟正黑體" panose="020B0604030504040204" pitchFamily="34" charset="-120"/>
          </a:endParaRPr>
        </a:p>
      </dgm:t>
    </dgm:pt>
    <dgm:pt modelId="{D1E8B222-B101-41B4-9B5C-75D9BB891253}" type="sibTrans" cxnId="{1C0A0AA6-78CB-48B8-9329-33FF32CBF766}">
      <dgm:prSet/>
      <dgm:spPr/>
      <dgm:t>
        <a:bodyPr/>
        <a:lstStyle/>
        <a:p>
          <a:endParaRPr lang="zh-TW" altLang="en-US" sz="2400" b="1">
            <a:latin typeface="微軟正黑體" panose="020B0604030504040204" pitchFamily="34" charset="-120"/>
            <a:ea typeface="微軟正黑體" panose="020B0604030504040204" pitchFamily="34" charset="-120"/>
          </a:endParaRPr>
        </a:p>
      </dgm:t>
    </dgm:pt>
    <dgm:pt modelId="{35A4ACCD-D64D-4125-9108-84405AAD79BB}">
      <dgm:prSet phldrT="[文字]" custT="1"/>
      <dgm:spPr/>
      <dgm:t>
        <a:bodyPr/>
        <a:lstStyle/>
        <a:p>
          <a:r>
            <a:rPr lang="zh-TW" altLang="en-US" sz="2800" b="1" dirty="0">
              <a:solidFill>
                <a:prstClr val="white"/>
              </a:solidFill>
              <a:latin typeface="微軟正黑體" panose="020B0604030504040204" pitchFamily="34" charset="-120"/>
              <a:ea typeface="微軟正黑體" panose="020B0604030504040204" pitchFamily="34" charset="-120"/>
              <a:cs typeface="+mn-cs"/>
            </a:rPr>
            <a:t>學研新創生態系推動作法</a:t>
          </a:r>
          <a:r>
            <a:rPr lang="en-US" altLang="zh-TW" sz="2800" b="1" dirty="0">
              <a:latin typeface="微軟正黑體" panose="020B0604030504040204" pitchFamily="34" charset="-120"/>
              <a:ea typeface="微軟正黑體" panose="020B0604030504040204" pitchFamily="34" charset="-120"/>
            </a:rPr>
            <a:t>&amp;</a:t>
          </a:r>
          <a:r>
            <a:rPr lang="zh-TW" altLang="zh-TW" sz="2800" b="1" dirty="0">
              <a:latin typeface="微軟正黑體" panose="020B0604030504040204" pitchFamily="34" charset="-120"/>
              <a:ea typeface="微軟正黑體" panose="020B0604030504040204" pitchFamily="34" charset="-120"/>
            </a:rPr>
            <a:t>銜接機制說明</a:t>
          </a:r>
          <a:endParaRPr lang="zh-TW" altLang="en-US" sz="2800" b="1" dirty="0">
            <a:latin typeface="微軟正黑體" panose="020B0604030504040204" pitchFamily="34" charset="-120"/>
            <a:ea typeface="微軟正黑體" panose="020B0604030504040204" pitchFamily="34" charset="-120"/>
          </a:endParaRPr>
        </a:p>
      </dgm:t>
    </dgm:pt>
    <dgm:pt modelId="{EDD4E4CC-5DE9-4933-B533-D344DE685345}" type="parTrans" cxnId="{3533FE43-86EC-44F4-9EAE-CC3D63D16482}">
      <dgm:prSet/>
      <dgm:spPr/>
      <dgm:t>
        <a:bodyPr/>
        <a:lstStyle/>
        <a:p>
          <a:endParaRPr lang="zh-TW" altLang="en-US"/>
        </a:p>
      </dgm:t>
    </dgm:pt>
    <dgm:pt modelId="{594A0C88-DD8F-4B7E-9185-6C54445747AC}" type="sibTrans" cxnId="{3533FE43-86EC-44F4-9EAE-CC3D63D16482}">
      <dgm:prSet/>
      <dgm:spPr/>
      <dgm:t>
        <a:bodyPr/>
        <a:lstStyle/>
        <a:p>
          <a:endParaRPr lang="zh-TW" altLang="en-US"/>
        </a:p>
      </dgm:t>
    </dgm:pt>
    <dgm:pt modelId="{7CABB29B-8E75-432B-AE30-1D33B6E4AA3C}" type="pres">
      <dgm:prSet presAssocID="{B82BF77D-E08A-4126-855C-08335EB85293}" presName="Name0" presStyleCnt="0">
        <dgm:presLayoutVars>
          <dgm:chMax val="7"/>
          <dgm:chPref val="7"/>
          <dgm:dir/>
        </dgm:presLayoutVars>
      </dgm:prSet>
      <dgm:spPr/>
      <dgm:t>
        <a:bodyPr/>
        <a:lstStyle/>
        <a:p>
          <a:endParaRPr lang="zh-TW" altLang="en-US"/>
        </a:p>
      </dgm:t>
    </dgm:pt>
    <dgm:pt modelId="{BEE90696-150C-40FD-AA06-435FAB06EF5A}" type="pres">
      <dgm:prSet presAssocID="{B82BF77D-E08A-4126-855C-08335EB85293}" presName="Name1" presStyleCnt="0"/>
      <dgm:spPr/>
    </dgm:pt>
    <dgm:pt modelId="{CF03829D-C968-4D51-8D54-EAC22A0B754F}" type="pres">
      <dgm:prSet presAssocID="{B82BF77D-E08A-4126-855C-08335EB85293}" presName="cycle" presStyleCnt="0"/>
      <dgm:spPr/>
    </dgm:pt>
    <dgm:pt modelId="{B086EFA7-30D0-486B-9504-97B238627C42}" type="pres">
      <dgm:prSet presAssocID="{B82BF77D-E08A-4126-855C-08335EB85293}" presName="srcNode" presStyleLbl="node1" presStyleIdx="0" presStyleCnt="4"/>
      <dgm:spPr/>
    </dgm:pt>
    <dgm:pt modelId="{974315A0-1118-4EA8-BD70-0B7385AA945C}" type="pres">
      <dgm:prSet presAssocID="{B82BF77D-E08A-4126-855C-08335EB85293}" presName="conn" presStyleLbl="parChTrans1D2" presStyleIdx="0" presStyleCnt="1"/>
      <dgm:spPr/>
      <dgm:t>
        <a:bodyPr/>
        <a:lstStyle/>
        <a:p>
          <a:endParaRPr lang="zh-TW" altLang="en-US"/>
        </a:p>
      </dgm:t>
    </dgm:pt>
    <dgm:pt modelId="{0CD77228-28BC-4A2E-BFB8-5EEF661CC3BB}" type="pres">
      <dgm:prSet presAssocID="{B82BF77D-E08A-4126-855C-08335EB85293}" presName="extraNode" presStyleLbl="node1" presStyleIdx="0" presStyleCnt="4"/>
      <dgm:spPr/>
    </dgm:pt>
    <dgm:pt modelId="{C8822F8F-8B9F-4FCC-9390-511AE34077E7}" type="pres">
      <dgm:prSet presAssocID="{B82BF77D-E08A-4126-855C-08335EB85293}" presName="dstNode" presStyleLbl="node1" presStyleIdx="0" presStyleCnt="4"/>
      <dgm:spPr/>
    </dgm:pt>
    <dgm:pt modelId="{880BB950-51FB-4B0E-87FF-2DEB6903E952}" type="pres">
      <dgm:prSet presAssocID="{35A4ACCD-D64D-4125-9108-84405AAD79BB}" presName="text_1" presStyleLbl="node1" presStyleIdx="0" presStyleCnt="4">
        <dgm:presLayoutVars>
          <dgm:bulletEnabled val="1"/>
        </dgm:presLayoutVars>
      </dgm:prSet>
      <dgm:spPr/>
      <dgm:t>
        <a:bodyPr/>
        <a:lstStyle/>
        <a:p>
          <a:endParaRPr lang="zh-TW" altLang="en-US"/>
        </a:p>
      </dgm:t>
    </dgm:pt>
    <dgm:pt modelId="{0CEE844B-D16F-4A02-8412-7D9B0DD520B8}" type="pres">
      <dgm:prSet presAssocID="{35A4ACCD-D64D-4125-9108-84405AAD79BB}" presName="accent_1" presStyleCnt="0"/>
      <dgm:spPr/>
    </dgm:pt>
    <dgm:pt modelId="{0413A74B-B3E3-4460-8102-61B59D05FF8E}" type="pres">
      <dgm:prSet presAssocID="{35A4ACCD-D64D-4125-9108-84405AAD79BB}" presName="accentRepeatNode" presStyleLbl="solidFgAcc1" presStyleIdx="0" presStyleCnt="4"/>
      <dgm:spPr/>
    </dgm:pt>
    <dgm:pt modelId="{F69F504A-CAB9-47FB-A542-054B3405AA40}" type="pres">
      <dgm:prSet presAssocID="{3589920D-DFE6-4527-A8BC-28D9F56CA36F}" presName="text_2" presStyleLbl="node1" presStyleIdx="1" presStyleCnt="4">
        <dgm:presLayoutVars>
          <dgm:bulletEnabled val="1"/>
        </dgm:presLayoutVars>
      </dgm:prSet>
      <dgm:spPr/>
      <dgm:t>
        <a:bodyPr/>
        <a:lstStyle/>
        <a:p>
          <a:endParaRPr lang="zh-TW" altLang="en-US"/>
        </a:p>
      </dgm:t>
    </dgm:pt>
    <dgm:pt modelId="{FA0FE781-B5BC-4B9F-B705-7C20E8A0D78D}" type="pres">
      <dgm:prSet presAssocID="{3589920D-DFE6-4527-A8BC-28D9F56CA36F}" presName="accent_2" presStyleCnt="0"/>
      <dgm:spPr/>
    </dgm:pt>
    <dgm:pt modelId="{73EB79A3-EC8A-49BF-AA6C-BA8324BB2510}" type="pres">
      <dgm:prSet presAssocID="{3589920D-DFE6-4527-A8BC-28D9F56CA36F}" presName="accentRepeatNode" presStyleLbl="solidFgAcc1" presStyleIdx="1" presStyleCnt="4"/>
      <dgm:spPr/>
    </dgm:pt>
    <dgm:pt modelId="{ED4E35F4-4B70-46C6-93FF-12CB1FD4DD44}" type="pres">
      <dgm:prSet presAssocID="{7BA5831C-C18C-4201-A195-15C8C8F7A906}" presName="text_3" presStyleLbl="node1" presStyleIdx="2" presStyleCnt="4">
        <dgm:presLayoutVars>
          <dgm:bulletEnabled val="1"/>
        </dgm:presLayoutVars>
      </dgm:prSet>
      <dgm:spPr/>
      <dgm:t>
        <a:bodyPr/>
        <a:lstStyle/>
        <a:p>
          <a:endParaRPr lang="zh-TW" altLang="en-US"/>
        </a:p>
      </dgm:t>
    </dgm:pt>
    <dgm:pt modelId="{58BD1D8C-8095-41B5-A60E-AEE280BE579A}" type="pres">
      <dgm:prSet presAssocID="{7BA5831C-C18C-4201-A195-15C8C8F7A906}" presName="accent_3" presStyleCnt="0"/>
      <dgm:spPr/>
    </dgm:pt>
    <dgm:pt modelId="{2F6D43D0-3866-477A-8580-9569CE038E35}" type="pres">
      <dgm:prSet presAssocID="{7BA5831C-C18C-4201-A195-15C8C8F7A906}" presName="accentRepeatNode" presStyleLbl="solidFgAcc1" presStyleIdx="2" presStyleCnt="4"/>
      <dgm:spPr/>
    </dgm:pt>
    <dgm:pt modelId="{B676725B-A438-F940-A8A7-9297BD5230B4}" type="pres">
      <dgm:prSet presAssocID="{42B7B34D-A6C7-431E-883F-DD3B065589C2}" presName="text_4" presStyleLbl="node1" presStyleIdx="3" presStyleCnt="4">
        <dgm:presLayoutVars>
          <dgm:bulletEnabled val="1"/>
        </dgm:presLayoutVars>
      </dgm:prSet>
      <dgm:spPr/>
      <dgm:t>
        <a:bodyPr/>
        <a:lstStyle/>
        <a:p>
          <a:endParaRPr lang="zh-TW" altLang="en-US"/>
        </a:p>
      </dgm:t>
    </dgm:pt>
    <dgm:pt modelId="{1DFE8344-AACF-6F47-88D2-25FFC97AB72D}" type="pres">
      <dgm:prSet presAssocID="{42B7B34D-A6C7-431E-883F-DD3B065589C2}" presName="accent_4" presStyleCnt="0"/>
      <dgm:spPr/>
    </dgm:pt>
    <dgm:pt modelId="{1400371B-5F9B-4F17-B175-8D535B56A882}" type="pres">
      <dgm:prSet presAssocID="{42B7B34D-A6C7-431E-883F-DD3B065589C2}" presName="accentRepeatNode" presStyleLbl="solidFgAcc1" presStyleIdx="3" presStyleCnt="4"/>
      <dgm:spPr/>
    </dgm:pt>
  </dgm:ptLst>
  <dgm:cxnLst>
    <dgm:cxn modelId="{1B684CA9-5092-49B0-BFCF-DEC2EB488194}" type="presOf" srcId="{B82BF77D-E08A-4126-855C-08335EB85293}" destId="{7CABB29B-8E75-432B-AE30-1D33B6E4AA3C}" srcOrd="0" destOrd="0" presId="urn:microsoft.com/office/officeart/2008/layout/VerticalCurvedList"/>
    <dgm:cxn modelId="{F1121533-22A2-445C-95AB-5425ECCF3575}" srcId="{B82BF77D-E08A-4126-855C-08335EB85293}" destId="{7BA5831C-C18C-4201-A195-15C8C8F7A906}" srcOrd="2" destOrd="0" parTransId="{94BC3269-1541-4570-A4C5-530CCCA49F88}" sibTransId="{DC928850-E29E-4EDC-9BA2-A4422B2B245D}"/>
    <dgm:cxn modelId="{C69355B3-A06A-FB47-8E38-BA1EB5E28D42}" type="presOf" srcId="{42B7B34D-A6C7-431E-883F-DD3B065589C2}" destId="{B676725B-A438-F940-A8A7-9297BD5230B4}" srcOrd="0" destOrd="0" presId="urn:microsoft.com/office/officeart/2008/layout/VerticalCurvedList"/>
    <dgm:cxn modelId="{1C0A0AA6-78CB-48B8-9329-33FF32CBF766}" srcId="{B82BF77D-E08A-4126-855C-08335EB85293}" destId="{42B7B34D-A6C7-431E-883F-DD3B065589C2}" srcOrd="3" destOrd="0" parTransId="{CF582C43-84C7-480B-B293-C4D6F7C0DFC5}" sibTransId="{D1E8B222-B101-41B4-9B5C-75D9BB891253}"/>
    <dgm:cxn modelId="{EF2CDBFB-01C7-40AA-B583-7217E8F588D2}" type="presOf" srcId="{7BA5831C-C18C-4201-A195-15C8C8F7A906}" destId="{ED4E35F4-4B70-46C6-93FF-12CB1FD4DD44}" srcOrd="0" destOrd="0" presId="urn:microsoft.com/office/officeart/2008/layout/VerticalCurvedList"/>
    <dgm:cxn modelId="{E1411D95-E4B0-4548-B7BF-F3666B2EA186}" type="presOf" srcId="{3589920D-DFE6-4527-A8BC-28D9F56CA36F}" destId="{F69F504A-CAB9-47FB-A542-054B3405AA40}" srcOrd="0" destOrd="0" presId="urn:microsoft.com/office/officeart/2008/layout/VerticalCurvedList"/>
    <dgm:cxn modelId="{C3B32D8D-9941-42A7-80DC-257E7D56106B}" type="presOf" srcId="{594A0C88-DD8F-4B7E-9185-6C54445747AC}" destId="{974315A0-1118-4EA8-BD70-0B7385AA945C}" srcOrd="0" destOrd="0" presId="urn:microsoft.com/office/officeart/2008/layout/VerticalCurvedList"/>
    <dgm:cxn modelId="{3533FE43-86EC-44F4-9EAE-CC3D63D16482}" srcId="{B82BF77D-E08A-4126-855C-08335EB85293}" destId="{35A4ACCD-D64D-4125-9108-84405AAD79BB}" srcOrd="0" destOrd="0" parTransId="{EDD4E4CC-5DE9-4933-B533-D344DE685345}" sibTransId="{594A0C88-DD8F-4B7E-9185-6C54445747AC}"/>
    <dgm:cxn modelId="{BA0E7FA5-E3A4-4324-8E4A-D974D8154329}" srcId="{B82BF77D-E08A-4126-855C-08335EB85293}" destId="{3589920D-DFE6-4527-A8BC-28D9F56CA36F}" srcOrd="1" destOrd="0" parTransId="{8BBABB98-E293-4164-BB2D-F88712DD98B7}" sibTransId="{98273858-226E-49CE-94A5-ABC5F52F2208}"/>
    <dgm:cxn modelId="{CA99FD57-8449-4ADC-9863-295B67FF2683}" type="presOf" srcId="{35A4ACCD-D64D-4125-9108-84405AAD79BB}" destId="{880BB950-51FB-4B0E-87FF-2DEB6903E952}" srcOrd="0" destOrd="0" presId="urn:microsoft.com/office/officeart/2008/layout/VerticalCurvedList"/>
    <dgm:cxn modelId="{FCFC9E06-0B19-484B-82C8-F16462950F9E}" type="presParOf" srcId="{7CABB29B-8E75-432B-AE30-1D33B6E4AA3C}" destId="{BEE90696-150C-40FD-AA06-435FAB06EF5A}" srcOrd="0" destOrd="0" presId="urn:microsoft.com/office/officeart/2008/layout/VerticalCurvedList"/>
    <dgm:cxn modelId="{994FB297-2EF1-4C24-9FCB-7D8F7093107B}" type="presParOf" srcId="{BEE90696-150C-40FD-AA06-435FAB06EF5A}" destId="{CF03829D-C968-4D51-8D54-EAC22A0B754F}" srcOrd="0" destOrd="0" presId="urn:microsoft.com/office/officeart/2008/layout/VerticalCurvedList"/>
    <dgm:cxn modelId="{09DDB5F9-DD96-4B86-B0BC-7D94F71E2414}" type="presParOf" srcId="{CF03829D-C968-4D51-8D54-EAC22A0B754F}" destId="{B086EFA7-30D0-486B-9504-97B238627C42}" srcOrd="0" destOrd="0" presId="urn:microsoft.com/office/officeart/2008/layout/VerticalCurvedList"/>
    <dgm:cxn modelId="{52B8014A-365E-4F69-B90D-B8A527A78B2C}" type="presParOf" srcId="{CF03829D-C968-4D51-8D54-EAC22A0B754F}" destId="{974315A0-1118-4EA8-BD70-0B7385AA945C}" srcOrd="1" destOrd="0" presId="urn:microsoft.com/office/officeart/2008/layout/VerticalCurvedList"/>
    <dgm:cxn modelId="{C0F9E13D-C608-4D82-BE32-9E32968E15CF}" type="presParOf" srcId="{CF03829D-C968-4D51-8D54-EAC22A0B754F}" destId="{0CD77228-28BC-4A2E-BFB8-5EEF661CC3BB}" srcOrd="2" destOrd="0" presId="urn:microsoft.com/office/officeart/2008/layout/VerticalCurvedList"/>
    <dgm:cxn modelId="{B28FA418-ED52-4D05-BC78-A02883733892}" type="presParOf" srcId="{CF03829D-C968-4D51-8D54-EAC22A0B754F}" destId="{C8822F8F-8B9F-4FCC-9390-511AE34077E7}" srcOrd="3" destOrd="0" presId="urn:microsoft.com/office/officeart/2008/layout/VerticalCurvedList"/>
    <dgm:cxn modelId="{5C7AB499-B9DB-4278-8466-C5C9D5EB01D5}" type="presParOf" srcId="{BEE90696-150C-40FD-AA06-435FAB06EF5A}" destId="{880BB950-51FB-4B0E-87FF-2DEB6903E952}" srcOrd="1" destOrd="0" presId="urn:microsoft.com/office/officeart/2008/layout/VerticalCurvedList"/>
    <dgm:cxn modelId="{D1927010-6EBE-409A-8947-6FE1145EA7DB}" type="presParOf" srcId="{BEE90696-150C-40FD-AA06-435FAB06EF5A}" destId="{0CEE844B-D16F-4A02-8412-7D9B0DD520B8}" srcOrd="2" destOrd="0" presId="urn:microsoft.com/office/officeart/2008/layout/VerticalCurvedList"/>
    <dgm:cxn modelId="{236C3CAA-3891-4A88-B0DE-59D2817D2695}" type="presParOf" srcId="{0CEE844B-D16F-4A02-8412-7D9B0DD520B8}" destId="{0413A74B-B3E3-4460-8102-61B59D05FF8E}" srcOrd="0" destOrd="0" presId="urn:microsoft.com/office/officeart/2008/layout/VerticalCurvedList"/>
    <dgm:cxn modelId="{67549EB8-62BC-4580-9A36-EA71DCC82959}" type="presParOf" srcId="{BEE90696-150C-40FD-AA06-435FAB06EF5A}" destId="{F69F504A-CAB9-47FB-A542-054B3405AA40}" srcOrd="3" destOrd="0" presId="urn:microsoft.com/office/officeart/2008/layout/VerticalCurvedList"/>
    <dgm:cxn modelId="{3C3F4428-EA66-461E-9C0E-85E84647370F}" type="presParOf" srcId="{BEE90696-150C-40FD-AA06-435FAB06EF5A}" destId="{FA0FE781-B5BC-4B9F-B705-7C20E8A0D78D}" srcOrd="4" destOrd="0" presId="urn:microsoft.com/office/officeart/2008/layout/VerticalCurvedList"/>
    <dgm:cxn modelId="{870C097D-3BF8-475C-8CD0-999FB84830FE}" type="presParOf" srcId="{FA0FE781-B5BC-4B9F-B705-7C20E8A0D78D}" destId="{73EB79A3-EC8A-49BF-AA6C-BA8324BB2510}" srcOrd="0" destOrd="0" presId="urn:microsoft.com/office/officeart/2008/layout/VerticalCurvedList"/>
    <dgm:cxn modelId="{762B6C7E-A20D-4699-A6F9-64062EC5BF96}" type="presParOf" srcId="{BEE90696-150C-40FD-AA06-435FAB06EF5A}" destId="{ED4E35F4-4B70-46C6-93FF-12CB1FD4DD44}" srcOrd="5" destOrd="0" presId="urn:microsoft.com/office/officeart/2008/layout/VerticalCurvedList"/>
    <dgm:cxn modelId="{FDB72817-E994-4BDE-8A65-6592705AC08D}" type="presParOf" srcId="{BEE90696-150C-40FD-AA06-435FAB06EF5A}" destId="{58BD1D8C-8095-41B5-A60E-AEE280BE579A}" srcOrd="6" destOrd="0" presId="urn:microsoft.com/office/officeart/2008/layout/VerticalCurvedList"/>
    <dgm:cxn modelId="{839A9808-CC8E-4F9C-B8C9-6C578E392AD6}" type="presParOf" srcId="{58BD1D8C-8095-41B5-A60E-AEE280BE579A}" destId="{2F6D43D0-3866-477A-8580-9569CE038E35}" srcOrd="0" destOrd="0" presId="urn:microsoft.com/office/officeart/2008/layout/VerticalCurvedList"/>
    <dgm:cxn modelId="{5FB7F5B4-08AB-A94B-8211-A466223D16CC}" type="presParOf" srcId="{BEE90696-150C-40FD-AA06-435FAB06EF5A}" destId="{B676725B-A438-F940-A8A7-9297BD5230B4}" srcOrd="7" destOrd="0" presId="urn:microsoft.com/office/officeart/2008/layout/VerticalCurvedList"/>
    <dgm:cxn modelId="{BE76371A-EA65-0F49-B68F-9D7175A40D06}" type="presParOf" srcId="{BEE90696-150C-40FD-AA06-435FAB06EF5A}" destId="{1DFE8344-AACF-6F47-88D2-25FFC97AB72D}" srcOrd="8" destOrd="0" presId="urn:microsoft.com/office/officeart/2008/layout/VerticalCurvedList"/>
    <dgm:cxn modelId="{575E270E-D7BA-5040-AE28-C1CFE76EC06B}" type="presParOf" srcId="{1DFE8344-AACF-6F47-88D2-25FFC97AB72D}" destId="{1400371B-5F9B-4F17-B175-8D535B56A882}"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BFE7DF2-8FD0-4E60-A52F-3BE5FEBA57C3}" type="doc">
      <dgm:prSet loTypeId="urn:microsoft.com/office/officeart/2005/8/layout/chevron1" loCatId="process" qsTypeId="urn:microsoft.com/office/officeart/2005/8/quickstyle/simple1" qsCatId="simple" csTypeId="urn:microsoft.com/office/officeart/2005/8/colors/accent1_2" csCatId="accent1" phldr="1"/>
      <dgm:spPr/>
    </dgm:pt>
    <dgm:pt modelId="{4C0721B0-FB47-42D1-9459-B231E48A0392}">
      <dgm:prSet phldrT="[文字]" custT="1"/>
      <dgm:spPr>
        <a:ln>
          <a:solidFill>
            <a:schemeClr val="accent1">
              <a:lumMod val="75000"/>
            </a:schemeClr>
          </a:solidFill>
        </a:ln>
      </dgm:spPr>
      <dgm:t>
        <a:bodyPr/>
        <a:lstStyle/>
        <a:p>
          <a:pPr marL="0" lvl="0" algn="ctr" defTabSz="444500">
            <a:lnSpc>
              <a:spcPts val="1320"/>
            </a:lnSpc>
            <a:spcBef>
              <a:spcPct val="0"/>
            </a:spcBef>
            <a:spcAft>
              <a:spcPts val="0"/>
            </a:spcAft>
            <a:buNone/>
          </a:pPr>
          <a:r>
            <a:rPr lang="en-US" altLang="zh-TW" sz="1100" b="1" kern="1200" dirty="0">
              <a:solidFill>
                <a:prstClr val="white"/>
              </a:solidFill>
              <a:latin typeface="微軟正黑體" panose="020B0604030504040204" pitchFamily="34" charset="-120"/>
              <a:ea typeface="微軟正黑體" panose="020B0604030504040204" pitchFamily="34" charset="-120"/>
              <a:cs typeface="+mn-cs"/>
            </a:rPr>
            <a:t>114-2</a:t>
          </a:r>
        </a:p>
        <a:p>
          <a:pPr marL="0" lvl="0" algn="ctr" defTabSz="444500">
            <a:lnSpc>
              <a:spcPts val="1320"/>
            </a:lnSpc>
            <a:spcBef>
              <a:spcPct val="0"/>
            </a:spcBef>
            <a:spcAft>
              <a:spcPts val="0"/>
            </a:spcAft>
            <a:buNone/>
          </a:pPr>
          <a:r>
            <a:rPr lang="zh-TW" altLang="en-US" sz="1100" b="1" kern="1200" dirty="0">
              <a:solidFill>
                <a:prstClr val="white"/>
              </a:solidFill>
              <a:latin typeface="微軟正黑體" panose="020B0604030504040204" pitchFamily="34" charset="-120"/>
              <a:ea typeface="微軟正黑體" panose="020B0604030504040204" pitchFamily="34" charset="-120"/>
              <a:cs typeface="+mn-cs"/>
            </a:rPr>
            <a:t>第二階段會議審</a:t>
          </a:r>
          <a:endParaRPr lang="zh-TW" altLang="en-US" sz="1000" b="1" kern="1200" dirty="0">
            <a:solidFill>
              <a:prstClr val="white"/>
            </a:solidFill>
            <a:latin typeface="微軟正黑體" panose="020B0604030504040204" pitchFamily="34" charset="-120"/>
            <a:ea typeface="微軟正黑體" panose="020B0604030504040204" pitchFamily="34" charset="-120"/>
            <a:cs typeface="+mn-cs"/>
          </a:endParaRPr>
        </a:p>
      </dgm:t>
    </dgm:pt>
    <dgm:pt modelId="{55006E8A-5202-4104-9005-0E77F6F07947}" type="parTrans" cxnId="{8428AA53-67CE-465B-A55F-C488A3274D31}">
      <dgm:prSet/>
      <dgm:spPr/>
      <dgm:t>
        <a:bodyPr/>
        <a:lstStyle/>
        <a:p>
          <a:endParaRPr lang="zh-TW" altLang="en-US" b="1">
            <a:latin typeface="微軟正黑體" panose="020B0604030504040204" pitchFamily="34" charset="-120"/>
            <a:ea typeface="微軟正黑體" panose="020B0604030504040204" pitchFamily="34" charset="-120"/>
          </a:endParaRPr>
        </a:p>
      </dgm:t>
    </dgm:pt>
    <dgm:pt modelId="{A85529C0-8E5E-48DC-B8CF-DD05E67330C1}" type="sibTrans" cxnId="{8428AA53-67CE-465B-A55F-C488A3274D31}">
      <dgm:prSet/>
      <dgm:spPr/>
      <dgm:t>
        <a:bodyPr/>
        <a:lstStyle/>
        <a:p>
          <a:endParaRPr lang="zh-TW" altLang="en-US" b="1">
            <a:latin typeface="微軟正黑體" panose="020B0604030504040204" pitchFamily="34" charset="-120"/>
            <a:ea typeface="微軟正黑體" panose="020B0604030504040204" pitchFamily="34" charset="-120"/>
          </a:endParaRPr>
        </a:p>
      </dgm:t>
    </dgm:pt>
    <dgm:pt modelId="{144A0E7E-73BE-4ABF-942F-9D7213838970}">
      <dgm:prSet phldrT="[文字]" custT="1">
        <dgm:style>
          <a:lnRef idx="2">
            <a:schemeClr val="accent6">
              <a:shade val="50000"/>
            </a:schemeClr>
          </a:lnRef>
          <a:fillRef idx="1">
            <a:schemeClr val="accent6"/>
          </a:fillRef>
          <a:effectRef idx="0">
            <a:schemeClr val="accent6"/>
          </a:effectRef>
          <a:fontRef idx="minor">
            <a:schemeClr val="lt1"/>
          </a:fontRef>
        </dgm:style>
      </dgm:prSet>
      <dgm:spPr/>
      <dgm:t>
        <a:bodyPr/>
        <a:lstStyle/>
        <a:p>
          <a:pPr marL="0" lvl="0" indent="0" algn="ctr" defTabSz="444500">
            <a:lnSpc>
              <a:spcPts val="1320"/>
            </a:lnSpc>
            <a:spcBef>
              <a:spcPct val="0"/>
            </a:spcBef>
            <a:spcAft>
              <a:spcPts val="0"/>
            </a:spcAft>
            <a:buNone/>
          </a:pPr>
          <a:r>
            <a:rPr lang="en-US" altLang="zh-TW" sz="1100" b="1" kern="1200" dirty="0">
              <a:solidFill>
                <a:prstClr val="white"/>
              </a:solidFill>
              <a:latin typeface="微軟正黑體" panose="020B0604030504040204" pitchFamily="34" charset="-120"/>
              <a:ea typeface="微軟正黑體" panose="020B0604030504040204" pitchFamily="34" charset="-120"/>
              <a:cs typeface="+mn-cs"/>
            </a:rPr>
            <a:t>115-1</a:t>
          </a:r>
        </a:p>
        <a:p>
          <a:pPr marL="0" lvl="0" indent="0" algn="ctr" defTabSz="444500">
            <a:lnSpc>
              <a:spcPts val="1320"/>
            </a:lnSpc>
            <a:spcBef>
              <a:spcPct val="0"/>
            </a:spcBef>
            <a:spcAft>
              <a:spcPts val="0"/>
            </a:spcAft>
            <a:buNone/>
          </a:pPr>
          <a:r>
            <a:rPr lang="zh-TW" altLang="en-US" sz="1100" b="1" kern="1200" dirty="0">
              <a:solidFill>
                <a:prstClr val="white"/>
              </a:solidFill>
              <a:latin typeface="微軟正黑體" panose="020B0604030504040204" pitchFamily="34" charset="-120"/>
              <a:ea typeface="微軟正黑體" panose="020B0604030504040204" pitchFamily="34" charset="-120"/>
              <a:cs typeface="+mn-cs"/>
            </a:rPr>
            <a:t>校內初審</a:t>
          </a:r>
        </a:p>
      </dgm:t>
    </dgm:pt>
    <dgm:pt modelId="{9E799CAC-5F93-4D47-AD87-A261FC5AFF94}" type="parTrans" cxnId="{8475F90D-CF5C-4F21-8A63-3DEAE9CEFB6D}">
      <dgm:prSet/>
      <dgm:spPr/>
      <dgm:t>
        <a:bodyPr/>
        <a:lstStyle/>
        <a:p>
          <a:endParaRPr lang="zh-TW" altLang="en-US" b="1">
            <a:latin typeface="微軟正黑體" panose="020B0604030504040204" pitchFamily="34" charset="-120"/>
            <a:ea typeface="微軟正黑體" panose="020B0604030504040204" pitchFamily="34" charset="-120"/>
          </a:endParaRPr>
        </a:p>
      </dgm:t>
    </dgm:pt>
    <dgm:pt modelId="{EAA7487B-5E57-4387-9BF8-24E40FCDFB7C}" type="sibTrans" cxnId="{8475F90D-CF5C-4F21-8A63-3DEAE9CEFB6D}">
      <dgm:prSet/>
      <dgm:spPr/>
      <dgm:t>
        <a:bodyPr/>
        <a:lstStyle/>
        <a:p>
          <a:endParaRPr lang="zh-TW" altLang="en-US" b="1">
            <a:latin typeface="微軟正黑體" panose="020B0604030504040204" pitchFamily="34" charset="-120"/>
            <a:ea typeface="微軟正黑體" panose="020B0604030504040204" pitchFamily="34" charset="-120"/>
          </a:endParaRPr>
        </a:p>
      </dgm:t>
    </dgm:pt>
    <dgm:pt modelId="{7A7BF071-DF3E-4EF7-823A-472E7F0B6679}">
      <dgm:prSet phldrT="[文字]" custT="1">
        <dgm:style>
          <a:lnRef idx="2">
            <a:schemeClr val="accent6">
              <a:shade val="50000"/>
            </a:schemeClr>
          </a:lnRef>
          <a:fillRef idx="1">
            <a:schemeClr val="accent6"/>
          </a:fillRef>
          <a:effectRef idx="0">
            <a:schemeClr val="accent6"/>
          </a:effectRef>
          <a:fontRef idx="minor">
            <a:schemeClr val="lt1"/>
          </a:fontRef>
        </dgm:style>
      </dgm:prSet>
      <dgm:spPr/>
      <dgm:t>
        <a:bodyPr/>
        <a:lstStyle/>
        <a:p>
          <a:pPr marL="0" lvl="0" indent="0" algn="ctr" defTabSz="444500">
            <a:lnSpc>
              <a:spcPts val="1320"/>
            </a:lnSpc>
            <a:spcBef>
              <a:spcPct val="0"/>
            </a:spcBef>
            <a:spcAft>
              <a:spcPts val="0"/>
            </a:spcAft>
            <a:buNone/>
          </a:pPr>
          <a:r>
            <a:rPr lang="en-US" altLang="zh-TW" sz="1100" b="1" kern="1200" dirty="0">
              <a:solidFill>
                <a:prstClr val="white"/>
              </a:solidFill>
              <a:latin typeface="微軟正黑體" panose="020B0604030504040204" pitchFamily="34" charset="-120"/>
              <a:ea typeface="微軟正黑體" panose="020B0604030504040204" pitchFamily="34" charset="-120"/>
              <a:cs typeface="+mn-cs"/>
            </a:rPr>
            <a:t>115-1</a:t>
          </a:r>
        </a:p>
        <a:p>
          <a:pPr marL="0" lvl="0" indent="0" algn="ctr" defTabSz="444500">
            <a:lnSpc>
              <a:spcPts val="1320"/>
            </a:lnSpc>
            <a:spcBef>
              <a:spcPct val="0"/>
            </a:spcBef>
            <a:spcAft>
              <a:spcPts val="0"/>
            </a:spcAft>
            <a:buNone/>
          </a:pPr>
          <a:r>
            <a:rPr lang="zh-TW" altLang="en-US" sz="1100" b="1" kern="1200" dirty="0">
              <a:solidFill>
                <a:prstClr val="white"/>
              </a:solidFill>
              <a:latin typeface="微軟正黑體" panose="020B0604030504040204" pitchFamily="34" charset="-120"/>
              <a:ea typeface="微軟正黑體" panose="020B0604030504040204" pitchFamily="34" charset="-120"/>
              <a:cs typeface="+mn-cs"/>
            </a:rPr>
            <a:t>第一階段書審</a:t>
          </a:r>
        </a:p>
      </dgm:t>
    </dgm:pt>
    <dgm:pt modelId="{5BE9E60F-1FF5-4345-8A17-90C967684340}" type="parTrans" cxnId="{D3712816-34E0-4353-A9FF-B81D8934E903}">
      <dgm:prSet/>
      <dgm:spPr/>
      <dgm:t>
        <a:bodyPr/>
        <a:lstStyle/>
        <a:p>
          <a:endParaRPr lang="zh-TW" altLang="en-US" b="1">
            <a:latin typeface="微軟正黑體" panose="020B0604030504040204" pitchFamily="34" charset="-120"/>
            <a:ea typeface="微軟正黑體" panose="020B0604030504040204" pitchFamily="34" charset="-120"/>
          </a:endParaRPr>
        </a:p>
      </dgm:t>
    </dgm:pt>
    <dgm:pt modelId="{2BCDF93A-CC2A-4933-A85E-8DF330B743A5}" type="sibTrans" cxnId="{D3712816-34E0-4353-A9FF-B81D8934E903}">
      <dgm:prSet/>
      <dgm:spPr/>
      <dgm:t>
        <a:bodyPr/>
        <a:lstStyle/>
        <a:p>
          <a:endParaRPr lang="zh-TW" altLang="en-US" b="1">
            <a:latin typeface="微軟正黑體" panose="020B0604030504040204" pitchFamily="34" charset="-120"/>
            <a:ea typeface="微軟正黑體" panose="020B0604030504040204" pitchFamily="34" charset="-120"/>
          </a:endParaRPr>
        </a:p>
      </dgm:t>
    </dgm:pt>
    <dgm:pt modelId="{14068281-CECE-4C1F-B5CB-BCD7C176FD3C}">
      <dgm:prSet phldrT="[文字]" custT="1">
        <dgm:style>
          <a:lnRef idx="2">
            <a:schemeClr val="accent6">
              <a:shade val="50000"/>
            </a:schemeClr>
          </a:lnRef>
          <a:fillRef idx="1">
            <a:schemeClr val="accent6"/>
          </a:fillRef>
          <a:effectRef idx="0">
            <a:schemeClr val="accent6"/>
          </a:effectRef>
          <a:fontRef idx="minor">
            <a:schemeClr val="lt1"/>
          </a:fontRef>
        </dgm:style>
      </dgm:prSet>
      <dgm:spPr/>
      <dgm:t>
        <a:bodyPr/>
        <a:lstStyle/>
        <a:p>
          <a:pPr marL="0" lvl="0" indent="0" algn="ctr" defTabSz="444500">
            <a:lnSpc>
              <a:spcPts val="1320"/>
            </a:lnSpc>
            <a:spcBef>
              <a:spcPct val="0"/>
            </a:spcBef>
            <a:spcAft>
              <a:spcPts val="0"/>
            </a:spcAft>
            <a:buNone/>
          </a:pPr>
          <a:r>
            <a:rPr lang="en-US" altLang="zh-TW" sz="1100" b="1" kern="1200" dirty="0">
              <a:solidFill>
                <a:prstClr val="white"/>
              </a:solidFill>
              <a:latin typeface="微軟正黑體" panose="020B0604030504040204" pitchFamily="34" charset="-120"/>
              <a:ea typeface="微軟正黑體" panose="020B0604030504040204" pitchFamily="34" charset="-120"/>
              <a:cs typeface="+mn-cs"/>
            </a:rPr>
            <a:t>115-1</a:t>
          </a:r>
        </a:p>
        <a:p>
          <a:pPr marL="0" lvl="0" indent="0" algn="ctr" defTabSz="444500">
            <a:lnSpc>
              <a:spcPts val="1320"/>
            </a:lnSpc>
            <a:spcBef>
              <a:spcPct val="0"/>
            </a:spcBef>
            <a:spcAft>
              <a:spcPts val="0"/>
            </a:spcAft>
            <a:buNone/>
          </a:pPr>
          <a:r>
            <a:rPr lang="zh-TW" altLang="en-US" sz="1100" b="1" kern="1200" dirty="0">
              <a:solidFill>
                <a:prstClr val="white"/>
              </a:solidFill>
              <a:latin typeface="微軟正黑體" panose="020B0604030504040204" pitchFamily="34" charset="-120"/>
              <a:ea typeface="微軟正黑體" panose="020B0604030504040204" pitchFamily="34" charset="-120"/>
              <a:cs typeface="+mn-cs"/>
            </a:rPr>
            <a:t>第二階段會議審</a:t>
          </a:r>
        </a:p>
      </dgm:t>
    </dgm:pt>
    <dgm:pt modelId="{DBC58345-7E92-424F-93A8-D6E3B140CC67}" type="parTrans" cxnId="{2F3AC28D-7F4F-444B-A81D-CFB80EB69161}">
      <dgm:prSet/>
      <dgm:spPr/>
      <dgm:t>
        <a:bodyPr/>
        <a:lstStyle/>
        <a:p>
          <a:endParaRPr lang="zh-TW" altLang="en-US" b="1">
            <a:latin typeface="微軟正黑體" panose="020B0604030504040204" pitchFamily="34" charset="-120"/>
            <a:ea typeface="微軟正黑體" panose="020B0604030504040204" pitchFamily="34" charset="-120"/>
          </a:endParaRPr>
        </a:p>
      </dgm:t>
    </dgm:pt>
    <dgm:pt modelId="{2D0CC708-77E0-46F4-B29B-A2216ACD5349}" type="sibTrans" cxnId="{2F3AC28D-7F4F-444B-A81D-CFB80EB69161}">
      <dgm:prSet/>
      <dgm:spPr/>
      <dgm:t>
        <a:bodyPr/>
        <a:lstStyle/>
        <a:p>
          <a:endParaRPr lang="zh-TW" altLang="en-US" b="1">
            <a:latin typeface="微軟正黑體" panose="020B0604030504040204" pitchFamily="34" charset="-120"/>
            <a:ea typeface="微軟正黑體" panose="020B0604030504040204" pitchFamily="34" charset="-120"/>
          </a:endParaRPr>
        </a:p>
      </dgm:t>
    </dgm:pt>
    <dgm:pt modelId="{EAA1412E-5745-4297-8C63-BF6C82AFD9C2}">
      <dgm:prSet phldrT="[文字]" custT="1"/>
      <dgm:spPr>
        <a:solidFill>
          <a:srgbClr val="00B0F0"/>
        </a:solidFill>
        <a:ln>
          <a:solidFill>
            <a:srgbClr val="0070C0"/>
          </a:solidFill>
        </a:ln>
      </dgm:spPr>
      <dgm:t>
        <a:bodyPr/>
        <a:lstStyle/>
        <a:p>
          <a:pPr marL="0" lvl="0" indent="0" algn="ctr" defTabSz="444500">
            <a:lnSpc>
              <a:spcPts val="1320"/>
            </a:lnSpc>
            <a:spcBef>
              <a:spcPct val="0"/>
            </a:spcBef>
            <a:spcAft>
              <a:spcPts val="0"/>
            </a:spcAft>
            <a:buNone/>
          </a:pPr>
          <a:r>
            <a:rPr lang="en-US" altLang="zh-TW" sz="1100" b="1" kern="1200" dirty="0">
              <a:solidFill>
                <a:prstClr val="white"/>
              </a:solidFill>
              <a:latin typeface="微軟正黑體" panose="020B0604030504040204" pitchFamily="34" charset="-120"/>
              <a:ea typeface="微軟正黑體" panose="020B0604030504040204" pitchFamily="34" charset="-120"/>
              <a:cs typeface="+mn-cs"/>
            </a:rPr>
            <a:t>115-2</a:t>
          </a:r>
        </a:p>
        <a:p>
          <a:pPr marL="0" lvl="0" indent="0" algn="ctr" defTabSz="444500">
            <a:lnSpc>
              <a:spcPts val="1320"/>
            </a:lnSpc>
            <a:spcBef>
              <a:spcPct val="0"/>
            </a:spcBef>
            <a:spcAft>
              <a:spcPts val="0"/>
            </a:spcAft>
            <a:buNone/>
          </a:pPr>
          <a:r>
            <a:rPr lang="zh-TW" altLang="en-US" sz="1100" b="1" kern="1200" dirty="0">
              <a:solidFill>
                <a:prstClr val="white"/>
              </a:solidFill>
              <a:latin typeface="微軟正黑體" panose="020B0604030504040204" pitchFamily="34" charset="-120"/>
              <a:ea typeface="微軟正黑體" panose="020B0604030504040204" pitchFamily="34" charset="-120"/>
              <a:cs typeface="+mn-cs"/>
            </a:rPr>
            <a:t>校內初審</a:t>
          </a:r>
        </a:p>
      </dgm:t>
    </dgm:pt>
    <dgm:pt modelId="{7B61E271-1B5D-4D51-AE0A-85A59A937541}" type="parTrans" cxnId="{4F3521D3-63A0-4570-926B-13D02AA10D86}">
      <dgm:prSet/>
      <dgm:spPr/>
      <dgm:t>
        <a:bodyPr/>
        <a:lstStyle/>
        <a:p>
          <a:endParaRPr lang="zh-TW" altLang="en-US" b="1">
            <a:latin typeface="微軟正黑體" panose="020B0604030504040204" pitchFamily="34" charset="-120"/>
            <a:ea typeface="微軟正黑體" panose="020B0604030504040204" pitchFamily="34" charset="-120"/>
          </a:endParaRPr>
        </a:p>
      </dgm:t>
    </dgm:pt>
    <dgm:pt modelId="{05499048-A33E-450B-AB86-8468439ABF18}" type="sibTrans" cxnId="{4F3521D3-63A0-4570-926B-13D02AA10D86}">
      <dgm:prSet/>
      <dgm:spPr/>
      <dgm:t>
        <a:bodyPr/>
        <a:lstStyle/>
        <a:p>
          <a:endParaRPr lang="zh-TW" altLang="en-US" b="1">
            <a:latin typeface="微軟正黑體" panose="020B0604030504040204" pitchFamily="34" charset="-120"/>
            <a:ea typeface="微軟正黑體" panose="020B0604030504040204" pitchFamily="34" charset="-120"/>
          </a:endParaRPr>
        </a:p>
      </dgm:t>
    </dgm:pt>
    <dgm:pt modelId="{C46C0A32-F121-4283-B9BF-EEA8B4CF5F59}">
      <dgm:prSet phldrT="[文字]" custT="1"/>
      <dgm:spPr>
        <a:solidFill>
          <a:srgbClr val="00B0F0"/>
        </a:solidFill>
        <a:ln>
          <a:solidFill>
            <a:schemeClr val="accent5">
              <a:lumMod val="75000"/>
            </a:schemeClr>
          </a:solidFill>
        </a:ln>
      </dgm:spPr>
      <dgm:t>
        <a:bodyPr/>
        <a:lstStyle/>
        <a:p>
          <a:pPr marL="0" lvl="0" indent="0" algn="ctr" defTabSz="444500">
            <a:lnSpc>
              <a:spcPts val="1320"/>
            </a:lnSpc>
            <a:spcBef>
              <a:spcPct val="0"/>
            </a:spcBef>
            <a:spcAft>
              <a:spcPts val="0"/>
            </a:spcAft>
            <a:buNone/>
          </a:pPr>
          <a:r>
            <a:rPr lang="en-US" altLang="zh-TW" sz="1100" b="1" kern="1200" dirty="0">
              <a:solidFill>
                <a:prstClr val="white"/>
              </a:solidFill>
              <a:latin typeface="微軟正黑體" panose="020B0604030504040204" pitchFamily="34" charset="-120"/>
              <a:ea typeface="微軟正黑體" panose="020B0604030504040204" pitchFamily="34" charset="-120"/>
              <a:cs typeface="+mn-cs"/>
            </a:rPr>
            <a:t>115-2</a:t>
          </a:r>
        </a:p>
        <a:p>
          <a:pPr marL="0" lvl="0" indent="0" algn="ctr" defTabSz="444500">
            <a:lnSpc>
              <a:spcPts val="1320"/>
            </a:lnSpc>
            <a:spcBef>
              <a:spcPct val="0"/>
            </a:spcBef>
            <a:spcAft>
              <a:spcPts val="0"/>
            </a:spcAft>
            <a:buNone/>
          </a:pPr>
          <a:r>
            <a:rPr lang="zh-TW" altLang="en-US" sz="1100" b="1" kern="1200" dirty="0">
              <a:solidFill>
                <a:prstClr val="white"/>
              </a:solidFill>
              <a:latin typeface="微軟正黑體" panose="020B0604030504040204" pitchFamily="34" charset="-120"/>
              <a:ea typeface="微軟正黑體" panose="020B0604030504040204" pitchFamily="34" charset="-120"/>
              <a:cs typeface="+mn-cs"/>
            </a:rPr>
            <a:t>第一階段書審</a:t>
          </a:r>
        </a:p>
      </dgm:t>
    </dgm:pt>
    <dgm:pt modelId="{C16A6346-A49F-4062-BBC2-EFDB4D3C6C6A}" type="parTrans" cxnId="{83E659AE-06D3-4E12-A3F9-EEF0A31B09BF}">
      <dgm:prSet/>
      <dgm:spPr/>
      <dgm:t>
        <a:bodyPr/>
        <a:lstStyle/>
        <a:p>
          <a:endParaRPr lang="zh-TW" altLang="en-US" b="1">
            <a:latin typeface="微軟正黑體" panose="020B0604030504040204" pitchFamily="34" charset="-120"/>
            <a:ea typeface="微軟正黑體" panose="020B0604030504040204" pitchFamily="34" charset="-120"/>
          </a:endParaRPr>
        </a:p>
      </dgm:t>
    </dgm:pt>
    <dgm:pt modelId="{53AFB922-FE4C-4C06-A9B8-F2759F8DAC19}" type="sibTrans" cxnId="{83E659AE-06D3-4E12-A3F9-EEF0A31B09BF}">
      <dgm:prSet/>
      <dgm:spPr/>
      <dgm:t>
        <a:bodyPr/>
        <a:lstStyle/>
        <a:p>
          <a:endParaRPr lang="zh-TW" altLang="en-US" b="1">
            <a:latin typeface="微軟正黑體" panose="020B0604030504040204" pitchFamily="34" charset="-120"/>
            <a:ea typeface="微軟正黑體" panose="020B0604030504040204" pitchFamily="34" charset="-120"/>
          </a:endParaRPr>
        </a:p>
      </dgm:t>
    </dgm:pt>
    <dgm:pt modelId="{B6D821BB-2947-4B37-B902-516C96662D9D}">
      <dgm:prSet phldrT="[文字]" custT="1"/>
      <dgm:spPr>
        <a:solidFill>
          <a:srgbClr val="00B0F0"/>
        </a:solidFill>
        <a:ln>
          <a:solidFill>
            <a:srgbClr val="0070C0"/>
          </a:solidFill>
        </a:ln>
      </dgm:spPr>
      <dgm:t>
        <a:bodyPr/>
        <a:lstStyle/>
        <a:p>
          <a:pPr marL="0" lvl="0" indent="0" algn="ctr" defTabSz="444500">
            <a:lnSpc>
              <a:spcPts val="1320"/>
            </a:lnSpc>
            <a:spcBef>
              <a:spcPct val="0"/>
            </a:spcBef>
            <a:spcAft>
              <a:spcPts val="0"/>
            </a:spcAft>
            <a:buNone/>
          </a:pPr>
          <a:r>
            <a:rPr lang="en-US" altLang="zh-TW" sz="1100" b="1" kern="1200" dirty="0">
              <a:solidFill>
                <a:prstClr val="white"/>
              </a:solidFill>
              <a:latin typeface="微軟正黑體" panose="020B0604030504040204" pitchFamily="34" charset="-120"/>
              <a:ea typeface="微軟正黑體" panose="020B0604030504040204" pitchFamily="34" charset="-120"/>
              <a:cs typeface="+mn-cs"/>
            </a:rPr>
            <a:t>115-2</a:t>
          </a:r>
        </a:p>
        <a:p>
          <a:pPr marL="0" lvl="0" indent="0" algn="ctr" defTabSz="444500">
            <a:lnSpc>
              <a:spcPts val="1320"/>
            </a:lnSpc>
            <a:spcBef>
              <a:spcPct val="0"/>
            </a:spcBef>
            <a:spcAft>
              <a:spcPts val="0"/>
            </a:spcAft>
            <a:buNone/>
          </a:pPr>
          <a:r>
            <a:rPr lang="zh-TW" altLang="en-US" sz="1100" b="1" kern="1200" dirty="0">
              <a:solidFill>
                <a:prstClr val="white"/>
              </a:solidFill>
              <a:latin typeface="微軟正黑體" panose="020B0604030504040204" pitchFamily="34" charset="-120"/>
              <a:ea typeface="微軟正黑體" panose="020B0604030504040204" pitchFamily="34" charset="-120"/>
              <a:cs typeface="+mn-cs"/>
            </a:rPr>
            <a:t>第二階段會議審</a:t>
          </a:r>
        </a:p>
      </dgm:t>
    </dgm:pt>
    <dgm:pt modelId="{3ABBC2A1-AFEB-436B-9F10-14CE4DC7B557}" type="parTrans" cxnId="{A5B7AC84-3EA9-4A28-B937-BDB298A347E4}">
      <dgm:prSet/>
      <dgm:spPr/>
      <dgm:t>
        <a:bodyPr/>
        <a:lstStyle/>
        <a:p>
          <a:endParaRPr lang="zh-TW" altLang="en-US" b="1">
            <a:latin typeface="微軟正黑體" panose="020B0604030504040204" pitchFamily="34" charset="-120"/>
            <a:ea typeface="微軟正黑體" panose="020B0604030504040204" pitchFamily="34" charset="-120"/>
          </a:endParaRPr>
        </a:p>
      </dgm:t>
    </dgm:pt>
    <dgm:pt modelId="{D3B485CC-66E4-4F10-9EB4-7AFFCB7D1FA9}" type="sibTrans" cxnId="{A5B7AC84-3EA9-4A28-B937-BDB298A347E4}">
      <dgm:prSet/>
      <dgm:spPr/>
      <dgm:t>
        <a:bodyPr/>
        <a:lstStyle/>
        <a:p>
          <a:endParaRPr lang="zh-TW" altLang="en-US" b="1">
            <a:latin typeface="微軟正黑體" panose="020B0604030504040204" pitchFamily="34" charset="-120"/>
            <a:ea typeface="微軟正黑體" panose="020B0604030504040204" pitchFamily="34" charset="-120"/>
          </a:endParaRPr>
        </a:p>
      </dgm:t>
    </dgm:pt>
    <dgm:pt modelId="{2786AF6D-5C91-49B2-9018-DB8CAB50EE20}">
      <dgm:prSet phldrT="[文字]" custT="1">
        <dgm:style>
          <a:lnRef idx="2">
            <a:schemeClr val="accent2">
              <a:shade val="50000"/>
            </a:schemeClr>
          </a:lnRef>
          <a:fillRef idx="1">
            <a:schemeClr val="accent2"/>
          </a:fillRef>
          <a:effectRef idx="0">
            <a:schemeClr val="accent2"/>
          </a:effectRef>
          <a:fontRef idx="minor">
            <a:schemeClr val="lt1"/>
          </a:fontRef>
        </dgm:style>
      </dgm:prSet>
      <dgm:spPr>
        <a:ln/>
      </dgm:spPr>
      <dgm:t>
        <a:bodyPr spcFirstLastPara="0" vert="horz" wrap="square" lIns="44006" tIns="14669" rIns="14669" bIns="14669" numCol="1" spcCol="1270" anchor="ctr" anchorCtr="0"/>
        <a:lstStyle/>
        <a:p>
          <a:pPr marL="0" lvl="0" indent="0" algn="ctr" defTabSz="444500">
            <a:lnSpc>
              <a:spcPts val="1320"/>
            </a:lnSpc>
            <a:spcBef>
              <a:spcPct val="0"/>
            </a:spcBef>
            <a:spcAft>
              <a:spcPts val="0"/>
            </a:spcAft>
            <a:buNone/>
          </a:pPr>
          <a:r>
            <a:rPr lang="en-US" altLang="zh-TW" sz="1100" b="1" kern="1200" dirty="0">
              <a:solidFill>
                <a:prstClr val="white"/>
              </a:solidFill>
              <a:latin typeface="微軟正黑體" panose="020B0604030504040204" pitchFamily="34" charset="-120"/>
              <a:ea typeface="微軟正黑體" panose="020B0604030504040204" pitchFamily="34" charset="-120"/>
              <a:cs typeface="+mn-cs"/>
            </a:rPr>
            <a:t>116-1</a:t>
          </a:r>
        </a:p>
        <a:p>
          <a:pPr marL="0" lvl="0" indent="0" algn="ctr" defTabSz="444500">
            <a:lnSpc>
              <a:spcPts val="1320"/>
            </a:lnSpc>
            <a:spcBef>
              <a:spcPct val="0"/>
            </a:spcBef>
            <a:spcAft>
              <a:spcPts val="0"/>
            </a:spcAft>
            <a:buNone/>
          </a:pPr>
          <a:r>
            <a:rPr lang="zh-TW" altLang="en-US" sz="1100" b="1" kern="1200" dirty="0">
              <a:solidFill>
                <a:prstClr val="white"/>
              </a:solidFill>
              <a:latin typeface="微軟正黑體" panose="020B0604030504040204" pitchFamily="34" charset="-120"/>
              <a:ea typeface="微軟正黑體" panose="020B0604030504040204" pitchFamily="34" charset="-120"/>
              <a:cs typeface="+mn-cs"/>
            </a:rPr>
            <a:t>校內初審</a:t>
          </a:r>
        </a:p>
      </dgm:t>
    </dgm:pt>
    <dgm:pt modelId="{62945D2A-D754-4E32-82C5-AB635E3347F9}" type="parTrans" cxnId="{6CC11B1D-10B6-44DB-BE95-68D5FC3431D8}">
      <dgm:prSet/>
      <dgm:spPr/>
      <dgm:t>
        <a:bodyPr/>
        <a:lstStyle/>
        <a:p>
          <a:endParaRPr lang="zh-TW" altLang="en-US"/>
        </a:p>
      </dgm:t>
    </dgm:pt>
    <dgm:pt modelId="{830E76AC-AE00-4DEF-AC85-76C896AFDF22}" type="sibTrans" cxnId="{6CC11B1D-10B6-44DB-BE95-68D5FC3431D8}">
      <dgm:prSet/>
      <dgm:spPr/>
      <dgm:t>
        <a:bodyPr/>
        <a:lstStyle/>
        <a:p>
          <a:endParaRPr lang="zh-TW" altLang="en-US"/>
        </a:p>
      </dgm:t>
    </dgm:pt>
    <dgm:pt modelId="{EBE1FAB6-1FEF-4BB8-BF03-A21889D7DD9E}">
      <dgm:prSet phldrT="[文字]" custT="1">
        <dgm:style>
          <a:lnRef idx="2">
            <a:schemeClr val="accent2">
              <a:shade val="50000"/>
            </a:schemeClr>
          </a:lnRef>
          <a:fillRef idx="1">
            <a:schemeClr val="accent2"/>
          </a:fillRef>
          <a:effectRef idx="0">
            <a:schemeClr val="accent2"/>
          </a:effectRef>
          <a:fontRef idx="minor">
            <a:schemeClr val="lt1"/>
          </a:fontRef>
        </dgm:style>
      </dgm:prSet>
      <dgm:spPr/>
      <dgm:t>
        <a:bodyPr/>
        <a:lstStyle/>
        <a:p>
          <a:pPr marL="0" lvl="0" indent="0" algn="ctr" defTabSz="444500">
            <a:lnSpc>
              <a:spcPts val="1320"/>
            </a:lnSpc>
            <a:spcBef>
              <a:spcPct val="0"/>
            </a:spcBef>
            <a:spcAft>
              <a:spcPts val="0"/>
            </a:spcAft>
            <a:buNone/>
          </a:pPr>
          <a:r>
            <a:rPr lang="en-US" altLang="zh-TW" sz="1100" b="1" kern="1200" dirty="0">
              <a:solidFill>
                <a:prstClr val="white"/>
              </a:solidFill>
              <a:latin typeface="微軟正黑體" panose="020B0604030504040204" pitchFamily="34" charset="-120"/>
              <a:ea typeface="微軟正黑體" panose="020B0604030504040204" pitchFamily="34" charset="-120"/>
              <a:cs typeface="+mn-cs"/>
            </a:rPr>
            <a:t>116-1</a:t>
          </a:r>
        </a:p>
        <a:p>
          <a:pPr marL="0" lvl="0" indent="0" algn="ctr" defTabSz="444500">
            <a:lnSpc>
              <a:spcPts val="1320"/>
            </a:lnSpc>
            <a:spcBef>
              <a:spcPct val="0"/>
            </a:spcBef>
            <a:spcAft>
              <a:spcPts val="0"/>
            </a:spcAft>
            <a:buNone/>
          </a:pPr>
          <a:r>
            <a:rPr lang="zh-TW" altLang="en-US" sz="1100" b="1" kern="1200" dirty="0">
              <a:solidFill>
                <a:prstClr val="white"/>
              </a:solidFill>
              <a:latin typeface="微軟正黑體" panose="020B0604030504040204" pitchFamily="34" charset="-120"/>
              <a:ea typeface="微軟正黑體" panose="020B0604030504040204" pitchFamily="34" charset="-120"/>
              <a:cs typeface="+mn-cs"/>
            </a:rPr>
            <a:t>第一階段書審</a:t>
          </a:r>
        </a:p>
      </dgm:t>
    </dgm:pt>
    <dgm:pt modelId="{139DCE2B-240A-481C-B55F-115741109E2C}" type="parTrans" cxnId="{EF12DA43-E7FF-47C2-8686-E9DD0B2DB626}">
      <dgm:prSet/>
      <dgm:spPr/>
      <dgm:t>
        <a:bodyPr/>
        <a:lstStyle/>
        <a:p>
          <a:endParaRPr lang="zh-TW" altLang="en-US"/>
        </a:p>
      </dgm:t>
    </dgm:pt>
    <dgm:pt modelId="{5CA5269E-E37F-4122-9BD1-9339250B1AFE}" type="sibTrans" cxnId="{EF12DA43-E7FF-47C2-8686-E9DD0B2DB626}">
      <dgm:prSet/>
      <dgm:spPr/>
      <dgm:t>
        <a:bodyPr/>
        <a:lstStyle/>
        <a:p>
          <a:endParaRPr lang="zh-TW" altLang="en-US"/>
        </a:p>
      </dgm:t>
    </dgm:pt>
    <dgm:pt modelId="{F72B8112-8012-4574-82AA-0B629C0FCF6A}">
      <dgm:prSet phldrT="[文字]" custT="1">
        <dgm:style>
          <a:lnRef idx="2">
            <a:schemeClr val="accent2">
              <a:shade val="50000"/>
            </a:schemeClr>
          </a:lnRef>
          <a:fillRef idx="1">
            <a:schemeClr val="accent2"/>
          </a:fillRef>
          <a:effectRef idx="0">
            <a:schemeClr val="accent2"/>
          </a:effectRef>
          <a:fontRef idx="minor">
            <a:schemeClr val="lt1"/>
          </a:fontRef>
        </dgm:style>
      </dgm:prSet>
      <dgm:spPr/>
      <dgm:t>
        <a:bodyPr/>
        <a:lstStyle/>
        <a:p>
          <a:pPr marL="0" lvl="0" indent="0" algn="ctr" defTabSz="444500">
            <a:lnSpc>
              <a:spcPts val="1320"/>
            </a:lnSpc>
            <a:spcBef>
              <a:spcPct val="0"/>
            </a:spcBef>
            <a:spcAft>
              <a:spcPts val="0"/>
            </a:spcAft>
            <a:buNone/>
          </a:pPr>
          <a:r>
            <a:rPr lang="en-US" altLang="zh-TW" sz="1100" b="1" kern="1200" dirty="0">
              <a:solidFill>
                <a:prstClr val="white"/>
              </a:solidFill>
              <a:latin typeface="微軟正黑體" panose="020B0604030504040204" pitchFamily="34" charset="-120"/>
              <a:ea typeface="微軟正黑體" panose="020B0604030504040204" pitchFamily="34" charset="-120"/>
              <a:cs typeface="+mn-cs"/>
            </a:rPr>
            <a:t>116-1</a:t>
          </a:r>
        </a:p>
        <a:p>
          <a:pPr marL="0" lvl="0" indent="0" algn="ctr" defTabSz="444500">
            <a:lnSpc>
              <a:spcPts val="1320"/>
            </a:lnSpc>
            <a:spcBef>
              <a:spcPct val="0"/>
            </a:spcBef>
            <a:spcAft>
              <a:spcPts val="0"/>
            </a:spcAft>
            <a:buNone/>
          </a:pPr>
          <a:r>
            <a:rPr lang="zh-TW" altLang="en-US" sz="1100" b="1" kern="1200" dirty="0">
              <a:solidFill>
                <a:prstClr val="white"/>
              </a:solidFill>
              <a:latin typeface="微軟正黑體" panose="020B0604030504040204" pitchFamily="34" charset="-120"/>
              <a:ea typeface="微軟正黑體" panose="020B0604030504040204" pitchFamily="34" charset="-120"/>
              <a:cs typeface="+mn-cs"/>
            </a:rPr>
            <a:t>第二階段會議審</a:t>
          </a:r>
        </a:p>
      </dgm:t>
    </dgm:pt>
    <dgm:pt modelId="{E6DDC512-A755-4217-B180-94543FB14AEE}" type="parTrans" cxnId="{C5E5A318-19BC-4BF2-89D7-9AA48F0A8B46}">
      <dgm:prSet/>
      <dgm:spPr/>
      <dgm:t>
        <a:bodyPr/>
        <a:lstStyle/>
        <a:p>
          <a:endParaRPr lang="zh-TW" altLang="en-US"/>
        </a:p>
      </dgm:t>
    </dgm:pt>
    <dgm:pt modelId="{9E5B35EC-0523-4C4B-8C8B-9A8ECCE7D5CA}" type="sibTrans" cxnId="{C5E5A318-19BC-4BF2-89D7-9AA48F0A8B46}">
      <dgm:prSet/>
      <dgm:spPr/>
      <dgm:t>
        <a:bodyPr/>
        <a:lstStyle/>
        <a:p>
          <a:endParaRPr lang="zh-TW" altLang="en-US"/>
        </a:p>
      </dgm:t>
    </dgm:pt>
    <dgm:pt modelId="{2AC55DD7-8696-4D59-BEC7-6A17C52B9BFD}" type="pres">
      <dgm:prSet presAssocID="{BBFE7DF2-8FD0-4E60-A52F-3BE5FEBA57C3}" presName="Name0" presStyleCnt="0">
        <dgm:presLayoutVars>
          <dgm:dir/>
          <dgm:animLvl val="lvl"/>
          <dgm:resizeHandles val="exact"/>
        </dgm:presLayoutVars>
      </dgm:prSet>
      <dgm:spPr/>
    </dgm:pt>
    <dgm:pt modelId="{96D92206-1DD4-4B55-8946-E2923440B180}" type="pres">
      <dgm:prSet presAssocID="{4C0721B0-FB47-42D1-9459-B231E48A0392}" presName="parTxOnly" presStyleLbl="node1" presStyleIdx="0" presStyleCnt="10" custScaleX="158604" custScaleY="105002" custLinFactNeighborX="-36889" custLinFactNeighborY="-5201">
        <dgm:presLayoutVars>
          <dgm:chMax val="0"/>
          <dgm:chPref val="0"/>
          <dgm:bulletEnabled val="1"/>
        </dgm:presLayoutVars>
      </dgm:prSet>
      <dgm:spPr/>
      <dgm:t>
        <a:bodyPr/>
        <a:lstStyle/>
        <a:p>
          <a:endParaRPr lang="zh-TW" altLang="en-US"/>
        </a:p>
      </dgm:t>
    </dgm:pt>
    <dgm:pt modelId="{DDC833E3-35D5-4E3C-A9D8-A4BBCBEF7342}" type="pres">
      <dgm:prSet presAssocID="{A85529C0-8E5E-48DC-B8CF-DD05E67330C1}" presName="parTxOnlySpace" presStyleCnt="0"/>
      <dgm:spPr/>
    </dgm:pt>
    <dgm:pt modelId="{8F29BDEC-048C-4EFB-811E-101909D97917}" type="pres">
      <dgm:prSet presAssocID="{144A0E7E-73BE-4ABF-942F-9D7213838970}" presName="parTxOnly" presStyleLbl="node1" presStyleIdx="1" presStyleCnt="10" custScaleX="107941">
        <dgm:presLayoutVars>
          <dgm:chMax val="0"/>
          <dgm:chPref val="0"/>
          <dgm:bulletEnabled val="1"/>
        </dgm:presLayoutVars>
      </dgm:prSet>
      <dgm:spPr/>
      <dgm:t>
        <a:bodyPr/>
        <a:lstStyle/>
        <a:p>
          <a:endParaRPr lang="zh-TW" altLang="en-US"/>
        </a:p>
      </dgm:t>
    </dgm:pt>
    <dgm:pt modelId="{6F553F5A-3031-4CB0-819D-5291A666DAF3}" type="pres">
      <dgm:prSet presAssocID="{EAA7487B-5E57-4387-9BF8-24E40FCDFB7C}" presName="parTxOnlySpace" presStyleCnt="0"/>
      <dgm:spPr/>
    </dgm:pt>
    <dgm:pt modelId="{A1025C55-4A59-4AAE-94CA-960BA229BAB8}" type="pres">
      <dgm:prSet presAssocID="{7A7BF071-DF3E-4EF7-823A-472E7F0B6679}" presName="parTxOnly" presStyleLbl="node1" presStyleIdx="2" presStyleCnt="10" custScaleX="139444" custLinFactNeighborX="-48634">
        <dgm:presLayoutVars>
          <dgm:chMax val="0"/>
          <dgm:chPref val="0"/>
          <dgm:bulletEnabled val="1"/>
        </dgm:presLayoutVars>
      </dgm:prSet>
      <dgm:spPr/>
      <dgm:t>
        <a:bodyPr/>
        <a:lstStyle/>
        <a:p>
          <a:endParaRPr lang="zh-TW" altLang="en-US"/>
        </a:p>
      </dgm:t>
    </dgm:pt>
    <dgm:pt modelId="{3D68844D-B1FF-45C9-B903-3020D8CB9FED}" type="pres">
      <dgm:prSet presAssocID="{2BCDF93A-CC2A-4933-A85E-8DF330B743A5}" presName="parTxOnlySpace" presStyleCnt="0"/>
      <dgm:spPr/>
    </dgm:pt>
    <dgm:pt modelId="{78AF5172-993D-4EF4-B120-335726D261D5}" type="pres">
      <dgm:prSet presAssocID="{14068281-CECE-4C1F-B5CB-BCD7C176FD3C}" presName="parTxOnly" presStyleLbl="node1" presStyleIdx="3" presStyleCnt="10" custScaleX="154009" custLinFactNeighborX="-84633">
        <dgm:presLayoutVars>
          <dgm:chMax val="0"/>
          <dgm:chPref val="0"/>
          <dgm:bulletEnabled val="1"/>
        </dgm:presLayoutVars>
      </dgm:prSet>
      <dgm:spPr/>
      <dgm:t>
        <a:bodyPr/>
        <a:lstStyle/>
        <a:p>
          <a:endParaRPr lang="zh-TW" altLang="en-US"/>
        </a:p>
      </dgm:t>
    </dgm:pt>
    <dgm:pt modelId="{2BC018DE-C1A9-4C68-9D44-BE16CE30DE93}" type="pres">
      <dgm:prSet presAssocID="{2D0CC708-77E0-46F4-B29B-A2216ACD5349}" presName="parTxOnlySpace" presStyleCnt="0"/>
      <dgm:spPr/>
    </dgm:pt>
    <dgm:pt modelId="{5F793387-E510-48CB-ABF8-722FA398929D}" type="pres">
      <dgm:prSet presAssocID="{EAA1412E-5745-4297-8C63-BF6C82AFD9C2}" presName="parTxOnly" presStyleLbl="node1" presStyleIdx="4" presStyleCnt="10" custScaleX="123677" custScaleY="96750" custLinFactNeighborX="-33823" custLinFactNeighborY="-5459">
        <dgm:presLayoutVars>
          <dgm:chMax val="0"/>
          <dgm:chPref val="0"/>
          <dgm:bulletEnabled val="1"/>
        </dgm:presLayoutVars>
      </dgm:prSet>
      <dgm:spPr/>
      <dgm:t>
        <a:bodyPr/>
        <a:lstStyle/>
        <a:p>
          <a:endParaRPr lang="zh-TW" altLang="en-US"/>
        </a:p>
      </dgm:t>
    </dgm:pt>
    <dgm:pt modelId="{00001B4C-2C84-455F-9B69-EB1416501140}" type="pres">
      <dgm:prSet presAssocID="{05499048-A33E-450B-AB86-8468439ABF18}" presName="parTxOnlySpace" presStyleCnt="0"/>
      <dgm:spPr/>
    </dgm:pt>
    <dgm:pt modelId="{B60FC1F3-FB98-4260-B966-5FB0280A013C}" type="pres">
      <dgm:prSet presAssocID="{C46C0A32-F121-4283-B9BF-EEA8B4CF5F59}" presName="parTxOnly" presStyleLbl="node1" presStyleIdx="5" presStyleCnt="10" custScaleX="140411" custLinFactNeighborX="-91965" custLinFactNeighborY="-5459">
        <dgm:presLayoutVars>
          <dgm:chMax val="0"/>
          <dgm:chPref val="0"/>
          <dgm:bulletEnabled val="1"/>
        </dgm:presLayoutVars>
      </dgm:prSet>
      <dgm:spPr/>
      <dgm:t>
        <a:bodyPr/>
        <a:lstStyle/>
        <a:p>
          <a:endParaRPr lang="zh-TW" altLang="en-US"/>
        </a:p>
      </dgm:t>
    </dgm:pt>
    <dgm:pt modelId="{DCA93A3C-3F37-4578-A874-D6B11541CE6F}" type="pres">
      <dgm:prSet presAssocID="{53AFB922-FE4C-4C06-A9B8-F2759F8DAC19}" presName="parTxOnlySpace" presStyleCnt="0"/>
      <dgm:spPr/>
    </dgm:pt>
    <dgm:pt modelId="{1962CA6E-92C4-4BB6-9AC3-DB54CB0EB98B}" type="pres">
      <dgm:prSet presAssocID="{B6D821BB-2947-4B37-B902-516C96662D9D}" presName="parTxOnly" presStyleLbl="node1" presStyleIdx="6" presStyleCnt="10" custScaleX="155786" custLinFactX="-3301" custLinFactNeighborX="-100000" custLinFactNeighborY="-5952">
        <dgm:presLayoutVars>
          <dgm:chMax val="0"/>
          <dgm:chPref val="0"/>
          <dgm:bulletEnabled val="1"/>
        </dgm:presLayoutVars>
      </dgm:prSet>
      <dgm:spPr/>
      <dgm:t>
        <a:bodyPr/>
        <a:lstStyle/>
        <a:p>
          <a:endParaRPr lang="zh-TW" altLang="en-US"/>
        </a:p>
      </dgm:t>
    </dgm:pt>
    <dgm:pt modelId="{79204A50-83F4-4FB2-BD8A-1F25EC0FCAFC}" type="pres">
      <dgm:prSet presAssocID="{D3B485CC-66E4-4F10-9EB4-7AFFCB7D1FA9}" presName="parTxOnlySpace" presStyleCnt="0"/>
      <dgm:spPr/>
    </dgm:pt>
    <dgm:pt modelId="{06ED5932-A32B-456F-B600-CEEE7D92FAD2}" type="pres">
      <dgm:prSet presAssocID="{2786AF6D-5C91-49B2-9018-DB8CAB50EE20}" presName="parTxOnly" presStyleLbl="node1" presStyleIdx="7" presStyleCnt="10" custScaleX="125757" custLinFactNeighborX="-92827" custLinFactNeighborY="-6942">
        <dgm:presLayoutVars>
          <dgm:chMax val="0"/>
          <dgm:chPref val="0"/>
          <dgm:bulletEnabled val="1"/>
        </dgm:presLayoutVars>
      </dgm:prSet>
      <dgm:spPr>
        <a:xfrm>
          <a:off x="8465241" y="577834"/>
          <a:ext cx="1170038" cy="372158"/>
        </a:xfrm>
        <a:prstGeom prst="chevron">
          <a:avLst/>
        </a:prstGeom>
      </dgm:spPr>
      <dgm:t>
        <a:bodyPr/>
        <a:lstStyle/>
        <a:p>
          <a:endParaRPr lang="zh-TW" altLang="en-US"/>
        </a:p>
      </dgm:t>
    </dgm:pt>
    <dgm:pt modelId="{814A1F64-6138-4FB6-9B41-EFE33B5D89A8}" type="pres">
      <dgm:prSet presAssocID="{830E76AC-AE00-4DEF-AC85-76C896AFDF22}" presName="parTxOnlySpace" presStyleCnt="0"/>
      <dgm:spPr/>
    </dgm:pt>
    <dgm:pt modelId="{6165B71C-C1EC-40E2-B658-B67F33D25044}" type="pres">
      <dgm:prSet presAssocID="{EBE1FAB6-1FEF-4BB8-BF03-A21889D7DD9E}" presName="parTxOnly" presStyleLbl="node1" presStyleIdx="8" presStyleCnt="10" custScaleX="139311" custLinFactX="-5049" custLinFactNeighborX="-100000" custLinFactNeighborY="-4975">
        <dgm:presLayoutVars>
          <dgm:chMax val="0"/>
          <dgm:chPref val="0"/>
          <dgm:bulletEnabled val="1"/>
        </dgm:presLayoutVars>
      </dgm:prSet>
      <dgm:spPr/>
      <dgm:t>
        <a:bodyPr/>
        <a:lstStyle/>
        <a:p>
          <a:endParaRPr lang="zh-TW" altLang="en-US"/>
        </a:p>
      </dgm:t>
    </dgm:pt>
    <dgm:pt modelId="{78ADF64F-2D86-4456-992B-F4034741C092}" type="pres">
      <dgm:prSet presAssocID="{5CA5269E-E37F-4122-9BD1-9339250B1AFE}" presName="parTxOnlySpace" presStyleCnt="0"/>
      <dgm:spPr/>
    </dgm:pt>
    <dgm:pt modelId="{9E0DB700-8563-4846-9A82-1B7D7A3F3898}" type="pres">
      <dgm:prSet presAssocID="{F72B8112-8012-4574-82AA-0B629C0FCF6A}" presName="parTxOnly" presStyleLbl="node1" presStyleIdx="9" presStyleCnt="10" custScaleX="152509" custLinFactX="-8724" custLinFactNeighborX="-100000" custLinFactNeighborY="-7058">
        <dgm:presLayoutVars>
          <dgm:chMax val="0"/>
          <dgm:chPref val="0"/>
          <dgm:bulletEnabled val="1"/>
        </dgm:presLayoutVars>
      </dgm:prSet>
      <dgm:spPr/>
      <dgm:t>
        <a:bodyPr/>
        <a:lstStyle/>
        <a:p>
          <a:endParaRPr lang="zh-TW" altLang="en-US"/>
        </a:p>
      </dgm:t>
    </dgm:pt>
  </dgm:ptLst>
  <dgm:cxnLst>
    <dgm:cxn modelId="{8475F90D-CF5C-4F21-8A63-3DEAE9CEFB6D}" srcId="{BBFE7DF2-8FD0-4E60-A52F-3BE5FEBA57C3}" destId="{144A0E7E-73BE-4ABF-942F-9D7213838970}" srcOrd="1" destOrd="0" parTransId="{9E799CAC-5F93-4D47-AD87-A261FC5AFF94}" sibTransId="{EAA7487B-5E57-4387-9BF8-24E40FCDFB7C}"/>
    <dgm:cxn modelId="{380F0CC8-AF10-45B7-84A1-9EB2AE324E2A}" type="presOf" srcId="{EAA1412E-5745-4297-8C63-BF6C82AFD9C2}" destId="{5F793387-E510-48CB-ABF8-722FA398929D}" srcOrd="0" destOrd="0" presId="urn:microsoft.com/office/officeart/2005/8/layout/chevron1"/>
    <dgm:cxn modelId="{AFC98EC6-CBFF-42CC-82B7-5F6AF16D6EE7}" type="presOf" srcId="{2786AF6D-5C91-49B2-9018-DB8CAB50EE20}" destId="{06ED5932-A32B-456F-B600-CEEE7D92FAD2}" srcOrd="0" destOrd="0" presId="urn:microsoft.com/office/officeart/2005/8/layout/chevron1"/>
    <dgm:cxn modelId="{8428AA53-67CE-465B-A55F-C488A3274D31}" srcId="{BBFE7DF2-8FD0-4E60-A52F-3BE5FEBA57C3}" destId="{4C0721B0-FB47-42D1-9459-B231E48A0392}" srcOrd="0" destOrd="0" parTransId="{55006E8A-5202-4104-9005-0E77F6F07947}" sibTransId="{A85529C0-8E5E-48DC-B8CF-DD05E67330C1}"/>
    <dgm:cxn modelId="{6CC11B1D-10B6-44DB-BE95-68D5FC3431D8}" srcId="{BBFE7DF2-8FD0-4E60-A52F-3BE5FEBA57C3}" destId="{2786AF6D-5C91-49B2-9018-DB8CAB50EE20}" srcOrd="7" destOrd="0" parTransId="{62945D2A-D754-4E32-82C5-AB635E3347F9}" sibTransId="{830E76AC-AE00-4DEF-AC85-76C896AFDF22}"/>
    <dgm:cxn modelId="{FA71443E-77E3-4A68-9FBD-9A2200CF2EAD}" type="presOf" srcId="{144A0E7E-73BE-4ABF-942F-9D7213838970}" destId="{8F29BDEC-048C-4EFB-811E-101909D97917}" srcOrd="0" destOrd="0" presId="urn:microsoft.com/office/officeart/2005/8/layout/chevron1"/>
    <dgm:cxn modelId="{EA42E439-4138-4EBF-A1ED-297E0A4C9E6D}" type="presOf" srcId="{EBE1FAB6-1FEF-4BB8-BF03-A21889D7DD9E}" destId="{6165B71C-C1EC-40E2-B658-B67F33D25044}" srcOrd="0" destOrd="0" presId="urn:microsoft.com/office/officeart/2005/8/layout/chevron1"/>
    <dgm:cxn modelId="{2EBF7417-3FDD-48C4-81D3-58842840723F}" type="presOf" srcId="{4C0721B0-FB47-42D1-9459-B231E48A0392}" destId="{96D92206-1DD4-4B55-8946-E2923440B180}" srcOrd="0" destOrd="0" presId="urn:microsoft.com/office/officeart/2005/8/layout/chevron1"/>
    <dgm:cxn modelId="{A5B7AC84-3EA9-4A28-B937-BDB298A347E4}" srcId="{BBFE7DF2-8FD0-4E60-A52F-3BE5FEBA57C3}" destId="{B6D821BB-2947-4B37-B902-516C96662D9D}" srcOrd="6" destOrd="0" parTransId="{3ABBC2A1-AFEB-436B-9F10-14CE4DC7B557}" sibTransId="{D3B485CC-66E4-4F10-9EB4-7AFFCB7D1FA9}"/>
    <dgm:cxn modelId="{97039A3E-1B38-4D95-965B-CE431E91B11D}" type="presOf" srcId="{BBFE7DF2-8FD0-4E60-A52F-3BE5FEBA57C3}" destId="{2AC55DD7-8696-4D59-BEC7-6A17C52B9BFD}" srcOrd="0" destOrd="0" presId="urn:microsoft.com/office/officeart/2005/8/layout/chevron1"/>
    <dgm:cxn modelId="{7D447C0A-BA0A-49EB-A59F-F50B9E2DEEF6}" type="presOf" srcId="{F72B8112-8012-4574-82AA-0B629C0FCF6A}" destId="{9E0DB700-8563-4846-9A82-1B7D7A3F3898}" srcOrd="0" destOrd="0" presId="urn:microsoft.com/office/officeart/2005/8/layout/chevron1"/>
    <dgm:cxn modelId="{4F3521D3-63A0-4570-926B-13D02AA10D86}" srcId="{BBFE7DF2-8FD0-4E60-A52F-3BE5FEBA57C3}" destId="{EAA1412E-5745-4297-8C63-BF6C82AFD9C2}" srcOrd="4" destOrd="0" parTransId="{7B61E271-1B5D-4D51-AE0A-85A59A937541}" sibTransId="{05499048-A33E-450B-AB86-8468439ABF18}"/>
    <dgm:cxn modelId="{C5E5A318-19BC-4BF2-89D7-9AA48F0A8B46}" srcId="{BBFE7DF2-8FD0-4E60-A52F-3BE5FEBA57C3}" destId="{F72B8112-8012-4574-82AA-0B629C0FCF6A}" srcOrd="9" destOrd="0" parTransId="{E6DDC512-A755-4217-B180-94543FB14AEE}" sibTransId="{9E5B35EC-0523-4C4B-8C8B-9A8ECCE7D5CA}"/>
    <dgm:cxn modelId="{EF12DA43-E7FF-47C2-8686-E9DD0B2DB626}" srcId="{BBFE7DF2-8FD0-4E60-A52F-3BE5FEBA57C3}" destId="{EBE1FAB6-1FEF-4BB8-BF03-A21889D7DD9E}" srcOrd="8" destOrd="0" parTransId="{139DCE2B-240A-481C-B55F-115741109E2C}" sibTransId="{5CA5269E-E37F-4122-9BD1-9339250B1AFE}"/>
    <dgm:cxn modelId="{5D80FB24-80F6-4EC2-80D0-7FDA40DA657A}" type="presOf" srcId="{C46C0A32-F121-4283-B9BF-EEA8B4CF5F59}" destId="{B60FC1F3-FB98-4260-B966-5FB0280A013C}" srcOrd="0" destOrd="0" presId="urn:microsoft.com/office/officeart/2005/8/layout/chevron1"/>
    <dgm:cxn modelId="{4576C92E-5E3D-4A00-8EB4-CC597B7278D1}" type="presOf" srcId="{B6D821BB-2947-4B37-B902-516C96662D9D}" destId="{1962CA6E-92C4-4BB6-9AC3-DB54CB0EB98B}" srcOrd="0" destOrd="0" presId="urn:microsoft.com/office/officeart/2005/8/layout/chevron1"/>
    <dgm:cxn modelId="{FB3E770E-22BE-400F-BB10-DD5F906025E8}" type="presOf" srcId="{7A7BF071-DF3E-4EF7-823A-472E7F0B6679}" destId="{A1025C55-4A59-4AAE-94CA-960BA229BAB8}" srcOrd="0" destOrd="0" presId="urn:microsoft.com/office/officeart/2005/8/layout/chevron1"/>
    <dgm:cxn modelId="{1A9F992D-033E-418F-A15C-BF062EA2EE19}" type="presOf" srcId="{14068281-CECE-4C1F-B5CB-BCD7C176FD3C}" destId="{78AF5172-993D-4EF4-B120-335726D261D5}" srcOrd="0" destOrd="0" presId="urn:microsoft.com/office/officeart/2005/8/layout/chevron1"/>
    <dgm:cxn modelId="{D3712816-34E0-4353-A9FF-B81D8934E903}" srcId="{BBFE7DF2-8FD0-4E60-A52F-3BE5FEBA57C3}" destId="{7A7BF071-DF3E-4EF7-823A-472E7F0B6679}" srcOrd="2" destOrd="0" parTransId="{5BE9E60F-1FF5-4345-8A17-90C967684340}" sibTransId="{2BCDF93A-CC2A-4933-A85E-8DF330B743A5}"/>
    <dgm:cxn modelId="{2F3AC28D-7F4F-444B-A81D-CFB80EB69161}" srcId="{BBFE7DF2-8FD0-4E60-A52F-3BE5FEBA57C3}" destId="{14068281-CECE-4C1F-B5CB-BCD7C176FD3C}" srcOrd="3" destOrd="0" parTransId="{DBC58345-7E92-424F-93A8-D6E3B140CC67}" sibTransId="{2D0CC708-77E0-46F4-B29B-A2216ACD5349}"/>
    <dgm:cxn modelId="{83E659AE-06D3-4E12-A3F9-EEF0A31B09BF}" srcId="{BBFE7DF2-8FD0-4E60-A52F-3BE5FEBA57C3}" destId="{C46C0A32-F121-4283-B9BF-EEA8B4CF5F59}" srcOrd="5" destOrd="0" parTransId="{C16A6346-A49F-4062-BBC2-EFDB4D3C6C6A}" sibTransId="{53AFB922-FE4C-4C06-A9B8-F2759F8DAC19}"/>
    <dgm:cxn modelId="{1A8823A0-88FC-4C06-8C20-DCCD071C0003}" type="presParOf" srcId="{2AC55DD7-8696-4D59-BEC7-6A17C52B9BFD}" destId="{96D92206-1DD4-4B55-8946-E2923440B180}" srcOrd="0" destOrd="0" presId="urn:microsoft.com/office/officeart/2005/8/layout/chevron1"/>
    <dgm:cxn modelId="{C879432D-4A41-4700-A642-5A9BA8717EF1}" type="presParOf" srcId="{2AC55DD7-8696-4D59-BEC7-6A17C52B9BFD}" destId="{DDC833E3-35D5-4E3C-A9D8-A4BBCBEF7342}" srcOrd="1" destOrd="0" presId="urn:microsoft.com/office/officeart/2005/8/layout/chevron1"/>
    <dgm:cxn modelId="{5D496E43-7344-4E45-AE7F-232F347AE1A5}" type="presParOf" srcId="{2AC55DD7-8696-4D59-BEC7-6A17C52B9BFD}" destId="{8F29BDEC-048C-4EFB-811E-101909D97917}" srcOrd="2" destOrd="0" presId="urn:microsoft.com/office/officeart/2005/8/layout/chevron1"/>
    <dgm:cxn modelId="{65A6F0BB-32CE-47BF-BBFF-C1951A30B288}" type="presParOf" srcId="{2AC55DD7-8696-4D59-BEC7-6A17C52B9BFD}" destId="{6F553F5A-3031-4CB0-819D-5291A666DAF3}" srcOrd="3" destOrd="0" presId="urn:microsoft.com/office/officeart/2005/8/layout/chevron1"/>
    <dgm:cxn modelId="{4426E18F-7233-45F4-BFAD-851AE54C77CB}" type="presParOf" srcId="{2AC55DD7-8696-4D59-BEC7-6A17C52B9BFD}" destId="{A1025C55-4A59-4AAE-94CA-960BA229BAB8}" srcOrd="4" destOrd="0" presId="urn:microsoft.com/office/officeart/2005/8/layout/chevron1"/>
    <dgm:cxn modelId="{7F6B24FC-F120-4F14-9D53-96E9A5A78C87}" type="presParOf" srcId="{2AC55DD7-8696-4D59-BEC7-6A17C52B9BFD}" destId="{3D68844D-B1FF-45C9-B903-3020D8CB9FED}" srcOrd="5" destOrd="0" presId="urn:microsoft.com/office/officeart/2005/8/layout/chevron1"/>
    <dgm:cxn modelId="{E120C1E8-605D-423B-9D5F-C75371198A1A}" type="presParOf" srcId="{2AC55DD7-8696-4D59-BEC7-6A17C52B9BFD}" destId="{78AF5172-993D-4EF4-B120-335726D261D5}" srcOrd="6" destOrd="0" presId="urn:microsoft.com/office/officeart/2005/8/layout/chevron1"/>
    <dgm:cxn modelId="{EA977C79-82BA-4024-A4F3-A654E19CA276}" type="presParOf" srcId="{2AC55DD7-8696-4D59-BEC7-6A17C52B9BFD}" destId="{2BC018DE-C1A9-4C68-9D44-BE16CE30DE93}" srcOrd="7" destOrd="0" presId="urn:microsoft.com/office/officeart/2005/8/layout/chevron1"/>
    <dgm:cxn modelId="{A5280223-4632-4667-8A18-4FE3C38666BD}" type="presParOf" srcId="{2AC55DD7-8696-4D59-BEC7-6A17C52B9BFD}" destId="{5F793387-E510-48CB-ABF8-722FA398929D}" srcOrd="8" destOrd="0" presId="urn:microsoft.com/office/officeart/2005/8/layout/chevron1"/>
    <dgm:cxn modelId="{DA8711BC-6C37-416F-8616-46ADEA92378C}" type="presParOf" srcId="{2AC55DD7-8696-4D59-BEC7-6A17C52B9BFD}" destId="{00001B4C-2C84-455F-9B69-EB1416501140}" srcOrd="9" destOrd="0" presId="urn:microsoft.com/office/officeart/2005/8/layout/chevron1"/>
    <dgm:cxn modelId="{A38A393C-6D69-45B4-9DCD-172493B26FFB}" type="presParOf" srcId="{2AC55DD7-8696-4D59-BEC7-6A17C52B9BFD}" destId="{B60FC1F3-FB98-4260-B966-5FB0280A013C}" srcOrd="10" destOrd="0" presId="urn:microsoft.com/office/officeart/2005/8/layout/chevron1"/>
    <dgm:cxn modelId="{8381D9CE-E7E0-4F7C-B2EC-1419B8F7AFDC}" type="presParOf" srcId="{2AC55DD7-8696-4D59-BEC7-6A17C52B9BFD}" destId="{DCA93A3C-3F37-4578-A874-D6B11541CE6F}" srcOrd="11" destOrd="0" presId="urn:microsoft.com/office/officeart/2005/8/layout/chevron1"/>
    <dgm:cxn modelId="{A5AA291E-862F-4F85-956D-D1270941F58A}" type="presParOf" srcId="{2AC55DD7-8696-4D59-BEC7-6A17C52B9BFD}" destId="{1962CA6E-92C4-4BB6-9AC3-DB54CB0EB98B}" srcOrd="12" destOrd="0" presId="urn:microsoft.com/office/officeart/2005/8/layout/chevron1"/>
    <dgm:cxn modelId="{C77B7DBA-5FE9-49A3-BCE3-27A696A285BD}" type="presParOf" srcId="{2AC55DD7-8696-4D59-BEC7-6A17C52B9BFD}" destId="{79204A50-83F4-4FB2-BD8A-1F25EC0FCAFC}" srcOrd="13" destOrd="0" presId="urn:microsoft.com/office/officeart/2005/8/layout/chevron1"/>
    <dgm:cxn modelId="{B316370D-7BBE-40E6-86D5-5E0493E8FA82}" type="presParOf" srcId="{2AC55DD7-8696-4D59-BEC7-6A17C52B9BFD}" destId="{06ED5932-A32B-456F-B600-CEEE7D92FAD2}" srcOrd="14" destOrd="0" presId="urn:microsoft.com/office/officeart/2005/8/layout/chevron1"/>
    <dgm:cxn modelId="{4AC1C3C8-B414-4B83-900C-8A6D5CA424C7}" type="presParOf" srcId="{2AC55DD7-8696-4D59-BEC7-6A17C52B9BFD}" destId="{814A1F64-6138-4FB6-9B41-EFE33B5D89A8}" srcOrd="15" destOrd="0" presId="urn:microsoft.com/office/officeart/2005/8/layout/chevron1"/>
    <dgm:cxn modelId="{35004410-6F89-42CA-96F0-19E075C5B711}" type="presParOf" srcId="{2AC55DD7-8696-4D59-BEC7-6A17C52B9BFD}" destId="{6165B71C-C1EC-40E2-B658-B67F33D25044}" srcOrd="16" destOrd="0" presId="urn:microsoft.com/office/officeart/2005/8/layout/chevron1"/>
    <dgm:cxn modelId="{99D2D413-D346-40E1-B884-D6A1B95CAA87}" type="presParOf" srcId="{2AC55DD7-8696-4D59-BEC7-6A17C52B9BFD}" destId="{78ADF64F-2D86-4456-992B-F4034741C092}" srcOrd="17" destOrd="0" presId="urn:microsoft.com/office/officeart/2005/8/layout/chevron1"/>
    <dgm:cxn modelId="{8302522D-67A0-43FE-AA14-E9E26A862057}" type="presParOf" srcId="{2AC55DD7-8696-4D59-BEC7-6A17C52B9BFD}" destId="{9E0DB700-8563-4846-9A82-1B7D7A3F3898}" srcOrd="18" destOrd="0" presId="urn:microsoft.com/office/officeart/2005/8/layout/chevron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4315A0-1118-4EA8-BD70-0B7385AA945C}">
      <dsp:nvSpPr>
        <dsp:cNvPr id="0" name=""/>
        <dsp:cNvSpPr/>
      </dsp:nvSpPr>
      <dsp:spPr>
        <a:xfrm>
          <a:off x="-6126981" y="-937410"/>
          <a:ext cx="7293488" cy="7293488"/>
        </a:xfrm>
        <a:prstGeom prst="blockArc">
          <a:avLst>
            <a:gd name="adj1" fmla="val 18900000"/>
            <a:gd name="adj2" fmla="val 2700000"/>
            <a:gd name="adj3" fmla="val 296"/>
          </a:avLst>
        </a:pr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80BB950-51FB-4B0E-87FF-2DEB6903E952}">
      <dsp:nvSpPr>
        <dsp:cNvPr id="0" name=""/>
        <dsp:cNvSpPr/>
      </dsp:nvSpPr>
      <dsp:spPr>
        <a:xfrm>
          <a:off x="610504" y="416587"/>
          <a:ext cx="9523713" cy="833607"/>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61676" tIns="71120" rIns="71120" bIns="71120" numCol="1" spcCol="1270" anchor="ctr" anchorCtr="0">
          <a:noAutofit/>
        </a:bodyPr>
        <a:lstStyle/>
        <a:p>
          <a:pPr lvl="0" algn="l" defTabSz="1244600">
            <a:lnSpc>
              <a:spcPct val="90000"/>
            </a:lnSpc>
            <a:spcBef>
              <a:spcPct val="0"/>
            </a:spcBef>
            <a:spcAft>
              <a:spcPct val="35000"/>
            </a:spcAft>
          </a:pPr>
          <a:r>
            <a:rPr lang="zh-TW" altLang="en-US" sz="2800" b="1" kern="1200" dirty="0">
              <a:solidFill>
                <a:prstClr val="white"/>
              </a:solidFill>
              <a:latin typeface="微軟正黑體" panose="020B0604030504040204" pitchFamily="34" charset="-120"/>
              <a:ea typeface="微軟正黑體" panose="020B0604030504040204" pitchFamily="34" charset="-120"/>
              <a:cs typeface="+mn-cs"/>
            </a:rPr>
            <a:t>學研新創生態系推動作法</a:t>
          </a:r>
          <a:r>
            <a:rPr lang="en-US" altLang="zh-TW" sz="2800" b="1" kern="1200" dirty="0">
              <a:latin typeface="微軟正黑體" panose="020B0604030504040204" pitchFamily="34" charset="-120"/>
              <a:ea typeface="微軟正黑體" panose="020B0604030504040204" pitchFamily="34" charset="-120"/>
            </a:rPr>
            <a:t>&amp;</a:t>
          </a:r>
          <a:r>
            <a:rPr lang="zh-TW" altLang="zh-TW" sz="2800" b="1" kern="1200" dirty="0">
              <a:latin typeface="微軟正黑體" panose="020B0604030504040204" pitchFamily="34" charset="-120"/>
              <a:ea typeface="微軟正黑體" panose="020B0604030504040204" pitchFamily="34" charset="-120"/>
            </a:rPr>
            <a:t>銜接機制說明</a:t>
          </a:r>
          <a:endParaRPr lang="zh-TW" altLang="en-US" sz="2800" b="1" kern="1200" dirty="0">
            <a:latin typeface="微軟正黑體" panose="020B0604030504040204" pitchFamily="34" charset="-120"/>
            <a:ea typeface="微軟正黑體" panose="020B0604030504040204" pitchFamily="34" charset="-120"/>
          </a:endParaRPr>
        </a:p>
      </dsp:txBody>
      <dsp:txXfrm>
        <a:off x="610504" y="416587"/>
        <a:ext cx="9523713" cy="833607"/>
      </dsp:txXfrm>
    </dsp:sp>
    <dsp:sp modelId="{0413A74B-B3E3-4460-8102-61B59D05FF8E}">
      <dsp:nvSpPr>
        <dsp:cNvPr id="0" name=""/>
        <dsp:cNvSpPr/>
      </dsp:nvSpPr>
      <dsp:spPr>
        <a:xfrm>
          <a:off x="89500" y="312386"/>
          <a:ext cx="1042009" cy="1042009"/>
        </a:xfrm>
        <a:prstGeom prst="ellipse">
          <a:avLst/>
        </a:prstGeom>
        <a:solidFill>
          <a:schemeClr val="lt1">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69F504A-CAB9-47FB-A542-054B3405AA40}">
      <dsp:nvSpPr>
        <dsp:cNvPr id="0" name=""/>
        <dsp:cNvSpPr/>
      </dsp:nvSpPr>
      <dsp:spPr>
        <a:xfrm>
          <a:off x="1088431" y="1667215"/>
          <a:ext cx="9045786" cy="833607"/>
        </a:xfrm>
        <a:prstGeom prst="rect">
          <a:avLst/>
        </a:prstGeom>
        <a:solidFill>
          <a:schemeClr val="accent5">
            <a:hueOff val="-2252848"/>
            <a:satOff val="-5806"/>
            <a:lumOff val="-3922"/>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61676" tIns="71120" rIns="71120" bIns="71120" numCol="1" spcCol="1270" anchor="ctr" anchorCtr="0">
          <a:noAutofit/>
        </a:bodyPr>
        <a:lstStyle/>
        <a:p>
          <a:pPr lvl="0" algn="l" defTabSz="1244600">
            <a:lnSpc>
              <a:spcPct val="90000"/>
            </a:lnSpc>
            <a:spcBef>
              <a:spcPct val="0"/>
            </a:spcBef>
            <a:spcAft>
              <a:spcPct val="35000"/>
            </a:spcAft>
          </a:pPr>
          <a:r>
            <a:rPr lang="zh-TW" altLang="en-US" sz="2800" b="1" kern="1200" dirty="0">
              <a:solidFill>
                <a:prstClr val="white"/>
              </a:solidFill>
              <a:latin typeface="微軟正黑體" panose="020B0604030504040204" pitchFamily="34" charset="-120"/>
              <a:ea typeface="微軟正黑體" panose="020B0604030504040204" pitchFamily="34" charset="-120"/>
              <a:cs typeface="+mn-cs"/>
            </a:rPr>
            <a:t>科研創業推動作法及架構</a:t>
          </a:r>
          <a:endParaRPr lang="zh-TW" altLang="en-US" sz="2800" b="1" kern="1200" dirty="0">
            <a:latin typeface="微軟正黑體" panose="020B0604030504040204" pitchFamily="34" charset="-120"/>
            <a:ea typeface="微軟正黑體" panose="020B0604030504040204" pitchFamily="34" charset="-120"/>
          </a:endParaRPr>
        </a:p>
      </dsp:txBody>
      <dsp:txXfrm>
        <a:off x="1088431" y="1667215"/>
        <a:ext cx="9045786" cy="833607"/>
      </dsp:txXfrm>
    </dsp:sp>
    <dsp:sp modelId="{73EB79A3-EC8A-49BF-AA6C-BA8324BB2510}">
      <dsp:nvSpPr>
        <dsp:cNvPr id="0" name=""/>
        <dsp:cNvSpPr/>
      </dsp:nvSpPr>
      <dsp:spPr>
        <a:xfrm>
          <a:off x="567426" y="1563014"/>
          <a:ext cx="1042009" cy="1042009"/>
        </a:xfrm>
        <a:prstGeom prst="ellipse">
          <a:avLst/>
        </a:prstGeom>
        <a:solidFill>
          <a:schemeClr val="lt1">
            <a:hueOff val="0"/>
            <a:satOff val="0"/>
            <a:lumOff val="0"/>
            <a:alphaOff val="0"/>
          </a:schemeClr>
        </a:solidFill>
        <a:ln w="12700" cap="flat" cmpd="sng" algn="ctr">
          <a:solidFill>
            <a:schemeClr val="accent5">
              <a:hueOff val="-2252848"/>
              <a:satOff val="-5806"/>
              <a:lumOff val="-3922"/>
              <a:alphaOff val="0"/>
            </a:schemeClr>
          </a:solidFill>
          <a:prstDash val="solid"/>
          <a:miter lim="800000"/>
        </a:ln>
        <a:effectLst/>
      </dsp:spPr>
      <dsp:style>
        <a:lnRef idx="2">
          <a:scrgbClr r="0" g="0" b="0"/>
        </a:lnRef>
        <a:fillRef idx="1">
          <a:scrgbClr r="0" g="0" b="0"/>
        </a:fillRef>
        <a:effectRef idx="0">
          <a:scrgbClr r="0" g="0" b="0"/>
        </a:effectRef>
        <a:fontRef idx="minor"/>
      </dsp:style>
    </dsp:sp>
    <dsp:sp modelId="{ED4E35F4-4B70-46C6-93FF-12CB1FD4DD44}">
      <dsp:nvSpPr>
        <dsp:cNvPr id="0" name=""/>
        <dsp:cNvSpPr/>
      </dsp:nvSpPr>
      <dsp:spPr>
        <a:xfrm>
          <a:off x="1088431" y="2917843"/>
          <a:ext cx="9045786" cy="833607"/>
        </a:xfrm>
        <a:prstGeom prst="rect">
          <a:avLst/>
        </a:prstGeom>
        <a:solidFill>
          <a:schemeClr val="accent5">
            <a:hueOff val="-4505695"/>
            <a:satOff val="-11613"/>
            <a:lumOff val="-7843"/>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61676" tIns="71120" rIns="71120" bIns="71120" numCol="1" spcCol="1270" anchor="ctr" anchorCtr="0">
          <a:noAutofit/>
        </a:bodyPr>
        <a:lstStyle/>
        <a:p>
          <a:pPr lvl="0" algn="l" defTabSz="1244600">
            <a:lnSpc>
              <a:spcPct val="90000"/>
            </a:lnSpc>
            <a:spcBef>
              <a:spcPct val="0"/>
            </a:spcBef>
            <a:spcAft>
              <a:spcPct val="35000"/>
            </a:spcAft>
          </a:pPr>
          <a:r>
            <a:rPr lang="zh-TW" altLang="en-US" sz="2800" b="1" kern="1200" dirty="0">
              <a:latin typeface="微軟正黑體" panose="020B0604030504040204" pitchFamily="34" charset="-120"/>
              <a:ea typeface="微軟正黑體" panose="020B0604030504040204" pitchFamily="34" charset="-120"/>
            </a:rPr>
            <a:t>徵件流程</a:t>
          </a:r>
          <a:r>
            <a:rPr lang="en-US" altLang="zh-TW" sz="2800" b="1" kern="1200" dirty="0">
              <a:latin typeface="微軟正黑體" panose="020B0604030504040204" pitchFamily="34" charset="-120"/>
              <a:ea typeface="微軟正黑體" panose="020B0604030504040204" pitchFamily="34" charset="-120"/>
            </a:rPr>
            <a:t>&amp;</a:t>
          </a:r>
          <a:r>
            <a:rPr lang="zh-TW" altLang="en-US" sz="2800" b="1" kern="1200" dirty="0">
              <a:latin typeface="微軟正黑體" panose="020B0604030504040204" pitchFamily="34" charset="-120"/>
              <a:ea typeface="微軟正黑體" panose="020B0604030504040204" pitchFamily="34" charset="-120"/>
            </a:rPr>
            <a:t>徵案說明</a:t>
          </a:r>
        </a:p>
      </dsp:txBody>
      <dsp:txXfrm>
        <a:off x="1088431" y="2917843"/>
        <a:ext cx="9045786" cy="833607"/>
      </dsp:txXfrm>
    </dsp:sp>
    <dsp:sp modelId="{2F6D43D0-3866-477A-8580-9569CE038E35}">
      <dsp:nvSpPr>
        <dsp:cNvPr id="0" name=""/>
        <dsp:cNvSpPr/>
      </dsp:nvSpPr>
      <dsp:spPr>
        <a:xfrm>
          <a:off x="567426" y="2813642"/>
          <a:ext cx="1042009" cy="1042009"/>
        </a:xfrm>
        <a:prstGeom prst="ellipse">
          <a:avLst/>
        </a:prstGeom>
        <a:solidFill>
          <a:schemeClr val="lt1">
            <a:hueOff val="0"/>
            <a:satOff val="0"/>
            <a:lumOff val="0"/>
            <a:alphaOff val="0"/>
          </a:schemeClr>
        </a:solidFill>
        <a:ln w="12700" cap="flat" cmpd="sng" algn="ctr">
          <a:solidFill>
            <a:schemeClr val="accent5">
              <a:hueOff val="-4505695"/>
              <a:satOff val="-11613"/>
              <a:lumOff val="-7843"/>
              <a:alphaOff val="0"/>
            </a:schemeClr>
          </a:solidFill>
          <a:prstDash val="solid"/>
          <a:miter lim="800000"/>
        </a:ln>
        <a:effectLst/>
      </dsp:spPr>
      <dsp:style>
        <a:lnRef idx="2">
          <a:scrgbClr r="0" g="0" b="0"/>
        </a:lnRef>
        <a:fillRef idx="1">
          <a:scrgbClr r="0" g="0" b="0"/>
        </a:fillRef>
        <a:effectRef idx="0">
          <a:scrgbClr r="0" g="0" b="0"/>
        </a:effectRef>
        <a:fontRef idx="minor"/>
      </dsp:style>
    </dsp:sp>
    <dsp:sp modelId="{B676725B-A438-F940-A8A7-9297BD5230B4}">
      <dsp:nvSpPr>
        <dsp:cNvPr id="0" name=""/>
        <dsp:cNvSpPr/>
      </dsp:nvSpPr>
      <dsp:spPr>
        <a:xfrm>
          <a:off x="610504" y="4168472"/>
          <a:ext cx="9523713" cy="833607"/>
        </a:xfrm>
        <a:prstGeom prst="rect">
          <a:avLst/>
        </a:prstGeom>
        <a:solidFill>
          <a:schemeClr val="accent5">
            <a:hueOff val="-6758543"/>
            <a:satOff val="-17419"/>
            <a:lumOff val="-11765"/>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61676" tIns="71120" rIns="71120" bIns="71120" numCol="1" spcCol="1270" anchor="ctr" anchorCtr="0">
          <a:noAutofit/>
        </a:bodyPr>
        <a:lstStyle/>
        <a:p>
          <a:pPr lvl="0" algn="l" defTabSz="1244600">
            <a:lnSpc>
              <a:spcPct val="90000"/>
            </a:lnSpc>
            <a:spcBef>
              <a:spcPct val="0"/>
            </a:spcBef>
            <a:spcAft>
              <a:spcPct val="35000"/>
            </a:spcAft>
          </a:pPr>
          <a:r>
            <a:rPr lang="zh-TW" altLang="en-US" sz="2800" b="1" kern="1200">
              <a:latin typeface="微軟正黑體" panose="020B0604030504040204" pitchFamily="34" charset="-120"/>
              <a:ea typeface="微軟正黑體" panose="020B0604030504040204" pitchFamily="34" charset="-120"/>
            </a:rPr>
            <a:t>計畫平台操作說明</a:t>
          </a:r>
          <a:endParaRPr lang="zh-TW" altLang="en-US" sz="2800" b="1" kern="1200" dirty="0">
            <a:latin typeface="微軟正黑體" panose="020B0604030504040204" pitchFamily="34" charset="-120"/>
            <a:ea typeface="微軟正黑體" panose="020B0604030504040204" pitchFamily="34" charset="-120"/>
          </a:endParaRPr>
        </a:p>
      </dsp:txBody>
      <dsp:txXfrm>
        <a:off x="610504" y="4168472"/>
        <a:ext cx="9523713" cy="833607"/>
      </dsp:txXfrm>
    </dsp:sp>
    <dsp:sp modelId="{1400371B-5F9B-4F17-B175-8D535B56A882}">
      <dsp:nvSpPr>
        <dsp:cNvPr id="0" name=""/>
        <dsp:cNvSpPr/>
      </dsp:nvSpPr>
      <dsp:spPr>
        <a:xfrm>
          <a:off x="89500" y="4064271"/>
          <a:ext cx="1042009" cy="1042009"/>
        </a:xfrm>
        <a:prstGeom prst="ellipse">
          <a:avLst/>
        </a:prstGeom>
        <a:solidFill>
          <a:schemeClr val="lt1">
            <a:hueOff val="0"/>
            <a:satOff val="0"/>
            <a:lumOff val="0"/>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D92206-1DD4-4B55-8946-E2923440B180}">
      <dsp:nvSpPr>
        <dsp:cNvPr id="0" name=""/>
        <dsp:cNvSpPr/>
      </dsp:nvSpPr>
      <dsp:spPr>
        <a:xfrm>
          <a:off x="0" y="565065"/>
          <a:ext cx="1475646" cy="390774"/>
        </a:xfrm>
        <a:prstGeom prst="chevron">
          <a:avLst/>
        </a:prstGeom>
        <a:solidFill>
          <a:schemeClr val="accent1">
            <a:hueOff val="0"/>
            <a:satOff val="0"/>
            <a:lumOff val="0"/>
            <a:alphaOff val="0"/>
          </a:schemeClr>
        </a:solidFill>
        <a:ln w="12700" cap="flat" cmpd="sng" algn="ctr">
          <a:solidFill>
            <a:schemeClr val="accent1">
              <a:lumMod val="75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4006" tIns="14669" rIns="14669" bIns="14669" numCol="1" spcCol="1270" anchor="ctr" anchorCtr="0">
          <a:noAutofit/>
        </a:bodyPr>
        <a:lstStyle/>
        <a:p>
          <a:pPr marL="0" lvl="0" algn="ctr" defTabSz="444500">
            <a:lnSpc>
              <a:spcPts val="1320"/>
            </a:lnSpc>
            <a:spcBef>
              <a:spcPct val="0"/>
            </a:spcBef>
            <a:spcAft>
              <a:spcPts val="0"/>
            </a:spcAft>
            <a:buNone/>
          </a:pPr>
          <a:r>
            <a:rPr lang="en-US" altLang="zh-TW" sz="1100" b="1" kern="1200" dirty="0">
              <a:solidFill>
                <a:prstClr val="white"/>
              </a:solidFill>
              <a:latin typeface="微軟正黑體" panose="020B0604030504040204" pitchFamily="34" charset="-120"/>
              <a:ea typeface="微軟正黑體" panose="020B0604030504040204" pitchFamily="34" charset="-120"/>
              <a:cs typeface="+mn-cs"/>
            </a:rPr>
            <a:t>114-2</a:t>
          </a:r>
        </a:p>
        <a:p>
          <a:pPr marL="0" lvl="0" algn="ctr" defTabSz="444500">
            <a:lnSpc>
              <a:spcPts val="1320"/>
            </a:lnSpc>
            <a:spcBef>
              <a:spcPct val="0"/>
            </a:spcBef>
            <a:spcAft>
              <a:spcPts val="0"/>
            </a:spcAft>
            <a:buNone/>
          </a:pPr>
          <a:r>
            <a:rPr lang="zh-TW" altLang="en-US" sz="1100" b="1" kern="1200" dirty="0">
              <a:solidFill>
                <a:prstClr val="white"/>
              </a:solidFill>
              <a:latin typeface="微軟正黑體" panose="020B0604030504040204" pitchFamily="34" charset="-120"/>
              <a:ea typeface="微軟正黑體" panose="020B0604030504040204" pitchFamily="34" charset="-120"/>
              <a:cs typeface="+mn-cs"/>
            </a:rPr>
            <a:t>第二階段會議審</a:t>
          </a:r>
          <a:endParaRPr lang="zh-TW" altLang="en-US" sz="1000" b="1" kern="1200" dirty="0">
            <a:solidFill>
              <a:prstClr val="white"/>
            </a:solidFill>
            <a:latin typeface="微軟正黑體" panose="020B0604030504040204" pitchFamily="34" charset="-120"/>
            <a:ea typeface="微軟正黑體" panose="020B0604030504040204" pitchFamily="34" charset="-120"/>
            <a:cs typeface="+mn-cs"/>
          </a:endParaRPr>
        </a:p>
      </dsp:txBody>
      <dsp:txXfrm>
        <a:off x="195387" y="565065"/>
        <a:ext cx="1084872" cy="390774"/>
      </dsp:txXfrm>
    </dsp:sp>
    <dsp:sp modelId="{8F29BDEC-048C-4EFB-811E-101909D97917}">
      <dsp:nvSpPr>
        <dsp:cNvPr id="0" name=""/>
        <dsp:cNvSpPr/>
      </dsp:nvSpPr>
      <dsp:spPr>
        <a:xfrm>
          <a:off x="1388083" y="593729"/>
          <a:ext cx="1004279" cy="372158"/>
        </a:xfrm>
        <a:prstGeom prst="chevron">
          <a:avLst/>
        </a:prstGeom>
        <a:solidFill>
          <a:schemeClr val="accent6"/>
        </a:solidFill>
        <a:ln w="12700" cap="flat" cmpd="sng" algn="ctr">
          <a:solidFill>
            <a:schemeClr val="accent6">
              <a:shade val="50000"/>
            </a:schemeClr>
          </a:solidFill>
          <a:prstDash val="solid"/>
          <a:miter lim="800000"/>
        </a:ln>
        <a:effectLst/>
      </dsp:spPr>
      <dsp:style>
        <a:lnRef idx="2">
          <a:schemeClr val="accent6">
            <a:shade val="50000"/>
          </a:schemeClr>
        </a:lnRef>
        <a:fillRef idx="1">
          <a:schemeClr val="accent6"/>
        </a:fillRef>
        <a:effectRef idx="0">
          <a:schemeClr val="accent6"/>
        </a:effectRef>
        <a:fontRef idx="minor">
          <a:schemeClr val="lt1"/>
        </a:fontRef>
      </dsp:style>
      <dsp:txBody>
        <a:bodyPr spcFirstLastPara="0" vert="horz" wrap="square" lIns="44006" tIns="14669" rIns="14669" bIns="14669" numCol="1" spcCol="1270" anchor="ctr" anchorCtr="0">
          <a:noAutofit/>
        </a:bodyPr>
        <a:lstStyle/>
        <a:p>
          <a:pPr marL="0" lvl="0" indent="0" algn="ctr" defTabSz="444500">
            <a:lnSpc>
              <a:spcPts val="1320"/>
            </a:lnSpc>
            <a:spcBef>
              <a:spcPct val="0"/>
            </a:spcBef>
            <a:spcAft>
              <a:spcPts val="0"/>
            </a:spcAft>
            <a:buNone/>
          </a:pPr>
          <a:r>
            <a:rPr lang="en-US" altLang="zh-TW" sz="1100" b="1" kern="1200" dirty="0">
              <a:solidFill>
                <a:prstClr val="white"/>
              </a:solidFill>
              <a:latin typeface="微軟正黑體" panose="020B0604030504040204" pitchFamily="34" charset="-120"/>
              <a:ea typeface="微軟正黑體" panose="020B0604030504040204" pitchFamily="34" charset="-120"/>
              <a:cs typeface="+mn-cs"/>
            </a:rPr>
            <a:t>115-1</a:t>
          </a:r>
        </a:p>
        <a:p>
          <a:pPr marL="0" lvl="0" indent="0" algn="ctr" defTabSz="444500">
            <a:lnSpc>
              <a:spcPts val="1320"/>
            </a:lnSpc>
            <a:spcBef>
              <a:spcPct val="0"/>
            </a:spcBef>
            <a:spcAft>
              <a:spcPts val="0"/>
            </a:spcAft>
            <a:buNone/>
          </a:pPr>
          <a:r>
            <a:rPr lang="zh-TW" altLang="en-US" sz="1100" b="1" kern="1200" dirty="0">
              <a:solidFill>
                <a:prstClr val="white"/>
              </a:solidFill>
              <a:latin typeface="微軟正黑體" panose="020B0604030504040204" pitchFamily="34" charset="-120"/>
              <a:ea typeface="微軟正黑體" panose="020B0604030504040204" pitchFamily="34" charset="-120"/>
              <a:cs typeface="+mn-cs"/>
            </a:rPr>
            <a:t>校內初審</a:t>
          </a:r>
        </a:p>
      </dsp:txBody>
      <dsp:txXfrm>
        <a:off x="1574162" y="593729"/>
        <a:ext cx="632121" cy="372158"/>
      </dsp:txXfrm>
    </dsp:sp>
    <dsp:sp modelId="{A1025C55-4A59-4AAE-94CA-960BA229BAB8}">
      <dsp:nvSpPr>
        <dsp:cNvPr id="0" name=""/>
        <dsp:cNvSpPr/>
      </dsp:nvSpPr>
      <dsp:spPr>
        <a:xfrm>
          <a:off x="2254073" y="593729"/>
          <a:ext cx="1297382" cy="372158"/>
        </a:xfrm>
        <a:prstGeom prst="chevron">
          <a:avLst/>
        </a:prstGeom>
        <a:solidFill>
          <a:schemeClr val="accent6"/>
        </a:solidFill>
        <a:ln w="12700" cap="flat" cmpd="sng" algn="ctr">
          <a:solidFill>
            <a:schemeClr val="accent6">
              <a:shade val="50000"/>
            </a:schemeClr>
          </a:solidFill>
          <a:prstDash val="solid"/>
          <a:miter lim="800000"/>
        </a:ln>
        <a:effectLst/>
      </dsp:spPr>
      <dsp:style>
        <a:lnRef idx="2">
          <a:schemeClr val="accent6">
            <a:shade val="50000"/>
          </a:schemeClr>
        </a:lnRef>
        <a:fillRef idx="1">
          <a:schemeClr val="accent6"/>
        </a:fillRef>
        <a:effectRef idx="0">
          <a:schemeClr val="accent6"/>
        </a:effectRef>
        <a:fontRef idx="minor">
          <a:schemeClr val="lt1"/>
        </a:fontRef>
      </dsp:style>
      <dsp:txBody>
        <a:bodyPr spcFirstLastPara="0" vert="horz" wrap="square" lIns="44006" tIns="14669" rIns="14669" bIns="14669" numCol="1" spcCol="1270" anchor="ctr" anchorCtr="0">
          <a:noAutofit/>
        </a:bodyPr>
        <a:lstStyle/>
        <a:p>
          <a:pPr marL="0" lvl="0" indent="0" algn="ctr" defTabSz="444500">
            <a:lnSpc>
              <a:spcPts val="1320"/>
            </a:lnSpc>
            <a:spcBef>
              <a:spcPct val="0"/>
            </a:spcBef>
            <a:spcAft>
              <a:spcPts val="0"/>
            </a:spcAft>
            <a:buNone/>
          </a:pPr>
          <a:r>
            <a:rPr lang="en-US" altLang="zh-TW" sz="1100" b="1" kern="1200" dirty="0">
              <a:solidFill>
                <a:prstClr val="white"/>
              </a:solidFill>
              <a:latin typeface="微軟正黑體" panose="020B0604030504040204" pitchFamily="34" charset="-120"/>
              <a:ea typeface="微軟正黑體" panose="020B0604030504040204" pitchFamily="34" charset="-120"/>
              <a:cs typeface="+mn-cs"/>
            </a:rPr>
            <a:t>115-1</a:t>
          </a:r>
        </a:p>
        <a:p>
          <a:pPr marL="0" lvl="0" indent="0" algn="ctr" defTabSz="444500">
            <a:lnSpc>
              <a:spcPts val="1320"/>
            </a:lnSpc>
            <a:spcBef>
              <a:spcPct val="0"/>
            </a:spcBef>
            <a:spcAft>
              <a:spcPts val="0"/>
            </a:spcAft>
            <a:buNone/>
          </a:pPr>
          <a:r>
            <a:rPr lang="zh-TW" altLang="en-US" sz="1100" b="1" kern="1200" dirty="0">
              <a:solidFill>
                <a:prstClr val="white"/>
              </a:solidFill>
              <a:latin typeface="微軟正黑體" panose="020B0604030504040204" pitchFamily="34" charset="-120"/>
              <a:ea typeface="微軟正黑體" panose="020B0604030504040204" pitchFamily="34" charset="-120"/>
              <a:cs typeface="+mn-cs"/>
            </a:rPr>
            <a:t>第一階段書審</a:t>
          </a:r>
        </a:p>
      </dsp:txBody>
      <dsp:txXfrm>
        <a:off x="2440152" y="593729"/>
        <a:ext cx="925224" cy="372158"/>
      </dsp:txXfrm>
    </dsp:sp>
    <dsp:sp modelId="{78AF5172-993D-4EF4-B120-335726D261D5}">
      <dsp:nvSpPr>
        <dsp:cNvPr id="0" name=""/>
        <dsp:cNvSpPr/>
      </dsp:nvSpPr>
      <dsp:spPr>
        <a:xfrm>
          <a:off x="3424923" y="593729"/>
          <a:ext cx="1432894" cy="372158"/>
        </a:xfrm>
        <a:prstGeom prst="chevron">
          <a:avLst/>
        </a:prstGeom>
        <a:solidFill>
          <a:schemeClr val="accent6"/>
        </a:solidFill>
        <a:ln w="12700" cap="flat" cmpd="sng" algn="ctr">
          <a:solidFill>
            <a:schemeClr val="accent6">
              <a:shade val="50000"/>
            </a:schemeClr>
          </a:solidFill>
          <a:prstDash val="solid"/>
          <a:miter lim="800000"/>
        </a:ln>
        <a:effectLst/>
      </dsp:spPr>
      <dsp:style>
        <a:lnRef idx="2">
          <a:schemeClr val="accent6">
            <a:shade val="50000"/>
          </a:schemeClr>
        </a:lnRef>
        <a:fillRef idx="1">
          <a:schemeClr val="accent6"/>
        </a:fillRef>
        <a:effectRef idx="0">
          <a:schemeClr val="accent6"/>
        </a:effectRef>
        <a:fontRef idx="minor">
          <a:schemeClr val="lt1"/>
        </a:fontRef>
      </dsp:style>
      <dsp:txBody>
        <a:bodyPr spcFirstLastPara="0" vert="horz" wrap="square" lIns="44006" tIns="14669" rIns="14669" bIns="14669" numCol="1" spcCol="1270" anchor="ctr" anchorCtr="0">
          <a:noAutofit/>
        </a:bodyPr>
        <a:lstStyle/>
        <a:p>
          <a:pPr marL="0" lvl="0" indent="0" algn="ctr" defTabSz="444500">
            <a:lnSpc>
              <a:spcPts val="1320"/>
            </a:lnSpc>
            <a:spcBef>
              <a:spcPct val="0"/>
            </a:spcBef>
            <a:spcAft>
              <a:spcPts val="0"/>
            </a:spcAft>
            <a:buNone/>
          </a:pPr>
          <a:r>
            <a:rPr lang="en-US" altLang="zh-TW" sz="1100" b="1" kern="1200" dirty="0">
              <a:solidFill>
                <a:prstClr val="white"/>
              </a:solidFill>
              <a:latin typeface="微軟正黑體" panose="020B0604030504040204" pitchFamily="34" charset="-120"/>
              <a:ea typeface="微軟正黑體" panose="020B0604030504040204" pitchFamily="34" charset="-120"/>
              <a:cs typeface="+mn-cs"/>
            </a:rPr>
            <a:t>115-1</a:t>
          </a:r>
        </a:p>
        <a:p>
          <a:pPr marL="0" lvl="0" indent="0" algn="ctr" defTabSz="444500">
            <a:lnSpc>
              <a:spcPts val="1320"/>
            </a:lnSpc>
            <a:spcBef>
              <a:spcPct val="0"/>
            </a:spcBef>
            <a:spcAft>
              <a:spcPts val="0"/>
            </a:spcAft>
            <a:buNone/>
          </a:pPr>
          <a:r>
            <a:rPr lang="zh-TW" altLang="en-US" sz="1100" b="1" kern="1200" dirty="0">
              <a:solidFill>
                <a:prstClr val="white"/>
              </a:solidFill>
              <a:latin typeface="微軟正黑體" panose="020B0604030504040204" pitchFamily="34" charset="-120"/>
              <a:ea typeface="微軟正黑體" panose="020B0604030504040204" pitchFamily="34" charset="-120"/>
              <a:cs typeface="+mn-cs"/>
            </a:rPr>
            <a:t>第二階段會議審</a:t>
          </a:r>
        </a:p>
      </dsp:txBody>
      <dsp:txXfrm>
        <a:off x="3611002" y="593729"/>
        <a:ext cx="1060736" cy="372158"/>
      </dsp:txXfrm>
    </dsp:sp>
    <dsp:sp modelId="{5F793387-E510-48CB-ABF8-722FA398929D}">
      <dsp:nvSpPr>
        <dsp:cNvPr id="0" name=""/>
        <dsp:cNvSpPr/>
      </dsp:nvSpPr>
      <dsp:spPr>
        <a:xfrm>
          <a:off x="4812051" y="579460"/>
          <a:ext cx="1150686" cy="360063"/>
        </a:xfrm>
        <a:prstGeom prst="chevron">
          <a:avLst/>
        </a:prstGeom>
        <a:solidFill>
          <a:srgbClr val="00B0F0"/>
        </a:solid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4006" tIns="14669" rIns="14669" bIns="14669" numCol="1" spcCol="1270" anchor="ctr" anchorCtr="0">
          <a:noAutofit/>
        </a:bodyPr>
        <a:lstStyle/>
        <a:p>
          <a:pPr marL="0" lvl="0" indent="0" algn="ctr" defTabSz="444500">
            <a:lnSpc>
              <a:spcPts val="1320"/>
            </a:lnSpc>
            <a:spcBef>
              <a:spcPct val="0"/>
            </a:spcBef>
            <a:spcAft>
              <a:spcPts val="0"/>
            </a:spcAft>
            <a:buNone/>
          </a:pPr>
          <a:r>
            <a:rPr lang="en-US" altLang="zh-TW" sz="1100" b="1" kern="1200" dirty="0">
              <a:solidFill>
                <a:prstClr val="white"/>
              </a:solidFill>
              <a:latin typeface="微軟正黑體" panose="020B0604030504040204" pitchFamily="34" charset="-120"/>
              <a:ea typeface="微軟正黑體" panose="020B0604030504040204" pitchFamily="34" charset="-120"/>
              <a:cs typeface="+mn-cs"/>
            </a:rPr>
            <a:t>115-2</a:t>
          </a:r>
        </a:p>
        <a:p>
          <a:pPr marL="0" lvl="0" indent="0" algn="ctr" defTabSz="444500">
            <a:lnSpc>
              <a:spcPts val="1320"/>
            </a:lnSpc>
            <a:spcBef>
              <a:spcPct val="0"/>
            </a:spcBef>
            <a:spcAft>
              <a:spcPts val="0"/>
            </a:spcAft>
            <a:buNone/>
          </a:pPr>
          <a:r>
            <a:rPr lang="zh-TW" altLang="en-US" sz="1100" b="1" kern="1200" dirty="0">
              <a:solidFill>
                <a:prstClr val="white"/>
              </a:solidFill>
              <a:latin typeface="微軟正黑體" panose="020B0604030504040204" pitchFamily="34" charset="-120"/>
              <a:ea typeface="微軟正黑體" panose="020B0604030504040204" pitchFamily="34" charset="-120"/>
              <a:cs typeface="+mn-cs"/>
            </a:rPr>
            <a:t>校內初審</a:t>
          </a:r>
        </a:p>
      </dsp:txBody>
      <dsp:txXfrm>
        <a:off x="4992083" y="579460"/>
        <a:ext cx="790623" cy="360063"/>
      </dsp:txXfrm>
    </dsp:sp>
    <dsp:sp modelId="{B60FC1F3-FB98-4260-B966-5FB0280A013C}">
      <dsp:nvSpPr>
        <dsp:cNvPr id="0" name=""/>
        <dsp:cNvSpPr/>
      </dsp:nvSpPr>
      <dsp:spPr>
        <a:xfrm>
          <a:off x="5815603" y="573413"/>
          <a:ext cx="1306379" cy="372158"/>
        </a:xfrm>
        <a:prstGeom prst="chevron">
          <a:avLst/>
        </a:prstGeom>
        <a:solidFill>
          <a:srgbClr val="00B0F0"/>
        </a:solidFill>
        <a:ln w="12700" cap="flat" cmpd="sng" algn="ctr">
          <a:solidFill>
            <a:schemeClr val="accent5">
              <a:lumMod val="75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4006" tIns="14669" rIns="14669" bIns="14669" numCol="1" spcCol="1270" anchor="ctr" anchorCtr="0">
          <a:noAutofit/>
        </a:bodyPr>
        <a:lstStyle/>
        <a:p>
          <a:pPr marL="0" lvl="0" indent="0" algn="ctr" defTabSz="444500">
            <a:lnSpc>
              <a:spcPts val="1320"/>
            </a:lnSpc>
            <a:spcBef>
              <a:spcPct val="0"/>
            </a:spcBef>
            <a:spcAft>
              <a:spcPts val="0"/>
            </a:spcAft>
            <a:buNone/>
          </a:pPr>
          <a:r>
            <a:rPr lang="en-US" altLang="zh-TW" sz="1100" b="1" kern="1200" dirty="0">
              <a:solidFill>
                <a:prstClr val="white"/>
              </a:solidFill>
              <a:latin typeface="微軟正黑體" panose="020B0604030504040204" pitchFamily="34" charset="-120"/>
              <a:ea typeface="微軟正黑體" panose="020B0604030504040204" pitchFamily="34" charset="-120"/>
              <a:cs typeface="+mn-cs"/>
            </a:rPr>
            <a:t>115-2</a:t>
          </a:r>
        </a:p>
        <a:p>
          <a:pPr marL="0" lvl="0" indent="0" algn="ctr" defTabSz="444500">
            <a:lnSpc>
              <a:spcPts val="1320"/>
            </a:lnSpc>
            <a:spcBef>
              <a:spcPct val="0"/>
            </a:spcBef>
            <a:spcAft>
              <a:spcPts val="0"/>
            </a:spcAft>
            <a:buNone/>
          </a:pPr>
          <a:r>
            <a:rPr lang="zh-TW" altLang="en-US" sz="1100" b="1" kern="1200" dirty="0">
              <a:solidFill>
                <a:prstClr val="white"/>
              </a:solidFill>
              <a:latin typeface="微軟正黑體" panose="020B0604030504040204" pitchFamily="34" charset="-120"/>
              <a:ea typeface="微軟正黑體" panose="020B0604030504040204" pitchFamily="34" charset="-120"/>
              <a:cs typeface="+mn-cs"/>
            </a:rPr>
            <a:t>第一階段書審</a:t>
          </a:r>
        </a:p>
      </dsp:txBody>
      <dsp:txXfrm>
        <a:off x="6001682" y="573413"/>
        <a:ext cx="934221" cy="372158"/>
      </dsp:txXfrm>
    </dsp:sp>
    <dsp:sp modelId="{1962CA6E-92C4-4BB6-9AC3-DB54CB0EB98B}">
      <dsp:nvSpPr>
        <dsp:cNvPr id="0" name=""/>
        <dsp:cNvSpPr/>
      </dsp:nvSpPr>
      <dsp:spPr>
        <a:xfrm>
          <a:off x="6990755" y="571578"/>
          <a:ext cx="1449427" cy="372158"/>
        </a:xfrm>
        <a:prstGeom prst="chevron">
          <a:avLst/>
        </a:prstGeom>
        <a:solidFill>
          <a:srgbClr val="00B0F0"/>
        </a:solid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4006" tIns="14669" rIns="14669" bIns="14669" numCol="1" spcCol="1270" anchor="ctr" anchorCtr="0">
          <a:noAutofit/>
        </a:bodyPr>
        <a:lstStyle/>
        <a:p>
          <a:pPr marL="0" lvl="0" indent="0" algn="ctr" defTabSz="444500">
            <a:lnSpc>
              <a:spcPts val="1320"/>
            </a:lnSpc>
            <a:spcBef>
              <a:spcPct val="0"/>
            </a:spcBef>
            <a:spcAft>
              <a:spcPts val="0"/>
            </a:spcAft>
            <a:buNone/>
          </a:pPr>
          <a:r>
            <a:rPr lang="en-US" altLang="zh-TW" sz="1100" b="1" kern="1200" dirty="0">
              <a:solidFill>
                <a:prstClr val="white"/>
              </a:solidFill>
              <a:latin typeface="微軟正黑體" panose="020B0604030504040204" pitchFamily="34" charset="-120"/>
              <a:ea typeface="微軟正黑體" panose="020B0604030504040204" pitchFamily="34" charset="-120"/>
              <a:cs typeface="+mn-cs"/>
            </a:rPr>
            <a:t>115-2</a:t>
          </a:r>
        </a:p>
        <a:p>
          <a:pPr marL="0" lvl="0" indent="0" algn="ctr" defTabSz="444500">
            <a:lnSpc>
              <a:spcPts val="1320"/>
            </a:lnSpc>
            <a:spcBef>
              <a:spcPct val="0"/>
            </a:spcBef>
            <a:spcAft>
              <a:spcPts val="0"/>
            </a:spcAft>
            <a:buNone/>
          </a:pPr>
          <a:r>
            <a:rPr lang="zh-TW" altLang="en-US" sz="1100" b="1" kern="1200" dirty="0">
              <a:solidFill>
                <a:prstClr val="white"/>
              </a:solidFill>
              <a:latin typeface="微軟正黑體" panose="020B0604030504040204" pitchFamily="34" charset="-120"/>
              <a:ea typeface="微軟正黑體" panose="020B0604030504040204" pitchFamily="34" charset="-120"/>
              <a:cs typeface="+mn-cs"/>
            </a:rPr>
            <a:t>第二階段會議審</a:t>
          </a:r>
        </a:p>
      </dsp:txBody>
      <dsp:txXfrm>
        <a:off x="7176834" y="571578"/>
        <a:ext cx="1077269" cy="372158"/>
      </dsp:txXfrm>
    </dsp:sp>
    <dsp:sp modelId="{06ED5932-A32B-456F-B600-CEEE7D92FAD2}">
      <dsp:nvSpPr>
        <dsp:cNvPr id="0" name=""/>
        <dsp:cNvSpPr/>
      </dsp:nvSpPr>
      <dsp:spPr>
        <a:xfrm>
          <a:off x="8384529" y="567893"/>
          <a:ext cx="1170038" cy="372158"/>
        </a:xfrm>
        <a:prstGeom prst="chevron">
          <a:avLst/>
        </a:prstGeom>
        <a:solidFill>
          <a:schemeClr val="accent2"/>
        </a:solidFill>
        <a:ln w="12700" cap="flat" cmpd="sng" algn="ctr">
          <a:solidFill>
            <a:schemeClr val="accent2">
              <a:shade val="50000"/>
            </a:schemeClr>
          </a:solidFill>
          <a:prstDash val="solid"/>
          <a:miter lim="800000"/>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44006" tIns="14669" rIns="14669" bIns="14669" numCol="1" spcCol="1270" anchor="ctr" anchorCtr="0">
          <a:noAutofit/>
        </a:bodyPr>
        <a:lstStyle/>
        <a:p>
          <a:pPr marL="0" lvl="0" indent="0" algn="ctr" defTabSz="444500">
            <a:lnSpc>
              <a:spcPts val="1320"/>
            </a:lnSpc>
            <a:spcBef>
              <a:spcPct val="0"/>
            </a:spcBef>
            <a:spcAft>
              <a:spcPts val="0"/>
            </a:spcAft>
            <a:buNone/>
          </a:pPr>
          <a:r>
            <a:rPr lang="en-US" altLang="zh-TW" sz="1100" b="1" kern="1200" dirty="0">
              <a:solidFill>
                <a:prstClr val="white"/>
              </a:solidFill>
              <a:latin typeface="微軟正黑體" panose="020B0604030504040204" pitchFamily="34" charset="-120"/>
              <a:ea typeface="微軟正黑體" panose="020B0604030504040204" pitchFamily="34" charset="-120"/>
              <a:cs typeface="+mn-cs"/>
            </a:rPr>
            <a:t>116-1</a:t>
          </a:r>
        </a:p>
        <a:p>
          <a:pPr marL="0" lvl="0" indent="0" algn="ctr" defTabSz="444500">
            <a:lnSpc>
              <a:spcPts val="1320"/>
            </a:lnSpc>
            <a:spcBef>
              <a:spcPct val="0"/>
            </a:spcBef>
            <a:spcAft>
              <a:spcPts val="0"/>
            </a:spcAft>
            <a:buNone/>
          </a:pPr>
          <a:r>
            <a:rPr lang="zh-TW" altLang="en-US" sz="1100" b="1" kern="1200" dirty="0">
              <a:solidFill>
                <a:prstClr val="white"/>
              </a:solidFill>
              <a:latin typeface="微軟正黑體" panose="020B0604030504040204" pitchFamily="34" charset="-120"/>
              <a:ea typeface="微軟正黑體" panose="020B0604030504040204" pitchFamily="34" charset="-120"/>
              <a:cs typeface="+mn-cs"/>
            </a:rPr>
            <a:t>校內初審</a:t>
          </a:r>
        </a:p>
      </dsp:txBody>
      <dsp:txXfrm>
        <a:off x="8570608" y="567893"/>
        <a:ext cx="797880" cy="372158"/>
      </dsp:txXfrm>
    </dsp:sp>
    <dsp:sp modelId="{6165B71C-C1EC-40E2-B658-B67F33D25044}">
      <dsp:nvSpPr>
        <dsp:cNvPr id="0" name=""/>
        <dsp:cNvSpPr/>
      </dsp:nvSpPr>
      <dsp:spPr>
        <a:xfrm>
          <a:off x="9407879" y="575214"/>
          <a:ext cx="1296144" cy="372158"/>
        </a:xfrm>
        <a:prstGeom prst="chevron">
          <a:avLst/>
        </a:prstGeom>
        <a:solidFill>
          <a:schemeClr val="accent2"/>
        </a:solidFill>
        <a:ln w="12700" cap="flat" cmpd="sng" algn="ctr">
          <a:solidFill>
            <a:schemeClr val="accent2">
              <a:shade val="50000"/>
            </a:schemeClr>
          </a:solidFill>
          <a:prstDash val="solid"/>
          <a:miter lim="800000"/>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44006" tIns="14669" rIns="14669" bIns="14669" numCol="1" spcCol="1270" anchor="ctr" anchorCtr="0">
          <a:noAutofit/>
        </a:bodyPr>
        <a:lstStyle/>
        <a:p>
          <a:pPr marL="0" lvl="0" indent="0" algn="ctr" defTabSz="444500">
            <a:lnSpc>
              <a:spcPts val="1320"/>
            </a:lnSpc>
            <a:spcBef>
              <a:spcPct val="0"/>
            </a:spcBef>
            <a:spcAft>
              <a:spcPts val="0"/>
            </a:spcAft>
            <a:buNone/>
          </a:pPr>
          <a:r>
            <a:rPr lang="en-US" altLang="zh-TW" sz="1100" b="1" kern="1200" dirty="0">
              <a:solidFill>
                <a:prstClr val="white"/>
              </a:solidFill>
              <a:latin typeface="微軟正黑體" panose="020B0604030504040204" pitchFamily="34" charset="-120"/>
              <a:ea typeface="微軟正黑體" panose="020B0604030504040204" pitchFamily="34" charset="-120"/>
              <a:cs typeface="+mn-cs"/>
            </a:rPr>
            <a:t>116-1</a:t>
          </a:r>
        </a:p>
        <a:p>
          <a:pPr marL="0" lvl="0" indent="0" algn="ctr" defTabSz="444500">
            <a:lnSpc>
              <a:spcPts val="1320"/>
            </a:lnSpc>
            <a:spcBef>
              <a:spcPct val="0"/>
            </a:spcBef>
            <a:spcAft>
              <a:spcPts val="0"/>
            </a:spcAft>
            <a:buNone/>
          </a:pPr>
          <a:r>
            <a:rPr lang="zh-TW" altLang="en-US" sz="1100" b="1" kern="1200" dirty="0">
              <a:solidFill>
                <a:prstClr val="white"/>
              </a:solidFill>
              <a:latin typeface="微軟正黑體" panose="020B0604030504040204" pitchFamily="34" charset="-120"/>
              <a:ea typeface="微軟正黑體" panose="020B0604030504040204" pitchFamily="34" charset="-120"/>
              <a:cs typeface="+mn-cs"/>
            </a:rPr>
            <a:t>第一階段書審</a:t>
          </a:r>
        </a:p>
      </dsp:txBody>
      <dsp:txXfrm>
        <a:off x="9593958" y="575214"/>
        <a:ext cx="923986" cy="372158"/>
      </dsp:txXfrm>
    </dsp:sp>
    <dsp:sp modelId="{9E0DB700-8563-4846-9A82-1B7D7A3F3898}">
      <dsp:nvSpPr>
        <dsp:cNvPr id="0" name=""/>
        <dsp:cNvSpPr/>
      </dsp:nvSpPr>
      <dsp:spPr>
        <a:xfrm>
          <a:off x="10576792" y="567462"/>
          <a:ext cx="1418938" cy="372158"/>
        </a:xfrm>
        <a:prstGeom prst="chevron">
          <a:avLst/>
        </a:prstGeom>
        <a:solidFill>
          <a:schemeClr val="accent2"/>
        </a:solidFill>
        <a:ln w="12700" cap="flat" cmpd="sng" algn="ctr">
          <a:solidFill>
            <a:schemeClr val="accent2">
              <a:shade val="50000"/>
            </a:schemeClr>
          </a:solidFill>
          <a:prstDash val="solid"/>
          <a:miter lim="800000"/>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44006" tIns="14669" rIns="14669" bIns="14669" numCol="1" spcCol="1270" anchor="ctr" anchorCtr="0">
          <a:noAutofit/>
        </a:bodyPr>
        <a:lstStyle/>
        <a:p>
          <a:pPr marL="0" lvl="0" indent="0" algn="ctr" defTabSz="444500">
            <a:lnSpc>
              <a:spcPts val="1320"/>
            </a:lnSpc>
            <a:spcBef>
              <a:spcPct val="0"/>
            </a:spcBef>
            <a:spcAft>
              <a:spcPts val="0"/>
            </a:spcAft>
            <a:buNone/>
          </a:pPr>
          <a:r>
            <a:rPr lang="en-US" altLang="zh-TW" sz="1100" b="1" kern="1200" dirty="0">
              <a:solidFill>
                <a:prstClr val="white"/>
              </a:solidFill>
              <a:latin typeface="微軟正黑體" panose="020B0604030504040204" pitchFamily="34" charset="-120"/>
              <a:ea typeface="微軟正黑體" panose="020B0604030504040204" pitchFamily="34" charset="-120"/>
              <a:cs typeface="+mn-cs"/>
            </a:rPr>
            <a:t>116-1</a:t>
          </a:r>
        </a:p>
        <a:p>
          <a:pPr marL="0" lvl="0" indent="0" algn="ctr" defTabSz="444500">
            <a:lnSpc>
              <a:spcPts val="1320"/>
            </a:lnSpc>
            <a:spcBef>
              <a:spcPct val="0"/>
            </a:spcBef>
            <a:spcAft>
              <a:spcPts val="0"/>
            </a:spcAft>
            <a:buNone/>
          </a:pPr>
          <a:r>
            <a:rPr lang="zh-TW" altLang="en-US" sz="1100" b="1" kern="1200" dirty="0">
              <a:solidFill>
                <a:prstClr val="white"/>
              </a:solidFill>
              <a:latin typeface="微軟正黑體" panose="020B0604030504040204" pitchFamily="34" charset="-120"/>
              <a:ea typeface="微軟正黑體" panose="020B0604030504040204" pitchFamily="34" charset="-120"/>
              <a:cs typeface="+mn-cs"/>
            </a:rPr>
            <a:t>第二階段會議審</a:t>
          </a:r>
        </a:p>
      </dsp:txBody>
      <dsp:txXfrm>
        <a:off x="10762871" y="567462"/>
        <a:ext cx="1046780" cy="372158"/>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3" y="8"/>
            <a:ext cx="2919565" cy="495367"/>
          </a:xfrm>
          <a:prstGeom prst="rect">
            <a:avLst/>
          </a:prstGeom>
        </p:spPr>
        <p:txBody>
          <a:bodyPr vert="horz" lIns="90679" tIns="45338" rIns="90679" bIns="45338" rtlCol="0"/>
          <a:lstStyle>
            <a:lvl1pPr algn="l">
              <a:defRPr sz="1200"/>
            </a:lvl1pPr>
          </a:lstStyle>
          <a:p>
            <a:endParaRPr lang="zh-TW" altLang="en-US"/>
          </a:p>
        </p:txBody>
      </p:sp>
      <p:sp>
        <p:nvSpPr>
          <p:cNvPr id="3" name="日期版面配置區 2"/>
          <p:cNvSpPr>
            <a:spLocks noGrp="1"/>
          </p:cNvSpPr>
          <p:nvPr>
            <p:ph type="dt" sz="quarter" idx="1"/>
          </p:nvPr>
        </p:nvSpPr>
        <p:spPr>
          <a:xfrm>
            <a:off x="3814630" y="8"/>
            <a:ext cx="2919565" cy="495367"/>
          </a:xfrm>
          <a:prstGeom prst="rect">
            <a:avLst/>
          </a:prstGeom>
        </p:spPr>
        <p:txBody>
          <a:bodyPr vert="horz" lIns="90679" tIns="45338" rIns="90679" bIns="45338" rtlCol="0"/>
          <a:lstStyle>
            <a:lvl1pPr algn="r">
              <a:defRPr sz="1200"/>
            </a:lvl1pPr>
          </a:lstStyle>
          <a:p>
            <a:fld id="{AD011AC0-9674-4862-ACA7-32EA050DC510}" type="datetimeFigureOut">
              <a:rPr lang="zh-TW" altLang="en-US" smtClean="0"/>
              <a:t>2025/2/8</a:t>
            </a:fld>
            <a:endParaRPr lang="zh-TW" altLang="en-US"/>
          </a:p>
        </p:txBody>
      </p:sp>
      <p:sp>
        <p:nvSpPr>
          <p:cNvPr id="4" name="頁尾版面配置區 3"/>
          <p:cNvSpPr>
            <a:spLocks noGrp="1"/>
          </p:cNvSpPr>
          <p:nvPr>
            <p:ph type="ftr" sz="quarter" idx="2"/>
          </p:nvPr>
        </p:nvSpPr>
        <p:spPr>
          <a:xfrm>
            <a:off x="3" y="9370954"/>
            <a:ext cx="2919565" cy="495367"/>
          </a:xfrm>
          <a:prstGeom prst="rect">
            <a:avLst/>
          </a:prstGeom>
        </p:spPr>
        <p:txBody>
          <a:bodyPr vert="horz" lIns="90679" tIns="45338" rIns="90679" bIns="45338"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3814630" y="9370954"/>
            <a:ext cx="2919565" cy="495367"/>
          </a:xfrm>
          <a:prstGeom prst="rect">
            <a:avLst/>
          </a:prstGeom>
        </p:spPr>
        <p:txBody>
          <a:bodyPr vert="horz" lIns="90679" tIns="45338" rIns="90679" bIns="45338" rtlCol="0" anchor="b"/>
          <a:lstStyle>
            <a:lvl1pPr algn="r">
              <a:defRPr sz="1200"/>
            </a:lvl1pPr>
          </a:lstStyle>
          <a:p>
            <a:fld id="{6C9A92B1-F96C-4A88-A56F-A3FD3EBBBEDD}" type="slidenum">
              <a:rPr lang="zh-TW" altLang="en-US" smtClean="0"/>
              <a:t>‹#›</a:t>
            </a:fld>
            <a:endParaRPr lang="zh-TW" altLang="en-US"/>
          </a:p>
        </p:txBody>
      </p:sp>
    </p:spTree>
    <p:extLst>
      <p:ext uri="{BB962C8B-B14F-4D97-AF65-F5344CB8AC3E}">
        <p14:creationId xmlns:p14="http://schemas.microsoft.com/office/powerpoint/2010/main" val="33553205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3" y="8"/>
            <a:ext cx="2919565" cy="495367"/>
          </a:xfrm>
          <a:prstGeom prst="rect">
            <a:avLst/>
          </a:prstGeom>
        </p:spPr>
        <p:txBody>
          <a:bodyPr vert="horz" lIns="90679" tIns="45338" rIns="90679" bIns="45338" rtlCol="0"/>
          <a:lstStyle>
            <a:lvl1pPr algn="l">
              <a:defRPr sz="1200"/>
            </a:lvl1pPr>
          </a:lstStyle>
          <a:p>
            <a:endParaRPr lang="zh-TW" altLang="en-US"/>
          </a:p>
        </p:txBody>
      </p:sp>
      <p:sp>
        <p:nvSpPr>
          <p:cNvPr id="3" name="日期版面配置區 2"/>
          <p:cNvSpPr>
            <a:spLocks noGrp="1"/>
          </p:cNvSpPr>
          <p:nvPr>
            <p:ph type="dt" idx="1"/>
          </p:nvPr>
        </p:nvSpPr>
        <p:spPr>
          <a:xfrm>
            <a:off x="3814630" y="8"/>
            <a:ext cx="2919565" cy="495367"/>
          </a:xfrm>
          <a:prstGeom prst="rect">
            <a:avLst/>
          </a:prstGeom>
        </p:spPr>
        <p:txBody>
          <a:bodyPr vert="horz" lIns="90679" tIns="45338" rIns="90679" bIns="45338" rtlCol="0"/>
          <a:lstStyle>
            <a:lvl1pPr algn="r">
              <a:defRPr sz="1200"/>
            </a:lvl1pPr>
          </a:lstStyle>
          <a:p>
            <a:fld id="{697FD496-12EC-45D5-B6FD-83DD673A434D}" type="datetimeFigureOut">
              <a:rPr lang="zh-TW" altLang="en-US" smtClean="0"/>
              <a:t>2025/2/8</a:t>
            </a:fld>
            <a:endParaRPr lang="zh-TW" altLang="en-US"/>
          </a:p>
        </p:txBody>
      </p:sp>
      <p:sp>
        <p:nvSpPr>
          <p:cNvPr id="4" name="投影片圖像版面配置區 3"/>
          <p:cNvSpPr>
            <a:spLocks noGrp="1" noRot="1" noChangeAspect="1"/>
          </p:cNvSpPr>
          <p:nvPr>
            <p:ph type="sldImg" idx="2"/>
          </p:nvPr>
        </p:nvSpPr>
        <p:spPr>
          <a:xfrm>
            <a:off x="409575" y="1233488"/>
            <a:ext cx="5916613" cy="3328987"/>
          </a:xfrm>
          <a:prstGeom prst="rect">
            <a:avLst/>
          </a:prstGeom>
          <a:noFill/>
          <a:ln w="12700">
            <a:solidFill>
              <a:prstClr val="black"/>
            </a:solidFill>
          </a:ln>
        </p:spPr>
        <p:txBody>
          <a:bodyPr vert="horz" lIns="90679" tIns="45338" rIns="90679" bIns="45338" rtlCol="0" anchor="ctr"/>
          <a:lstStyle/>
          <a:p>
            <a:endParaRPr lang="zh-TW" altLang="en-US"/>
          </a:p>
        </p:txBody>
      </p:sp>
      <p:sp>
        <p:nvSpPr>
          <p:cNvPr id="5" name="備忘稿版面配置區 4"/>
          <p:cNvSpPr>
            <a:spLocks noGrp="1"/>
          </p:cNvSpPr>
          <p:nvPr>
            <p:ph type="body" sz="quarter" idx="3"/>
          </p:nvPr>
        </p:nvSpPr>
        <p:spPr>
          <a:xfrm>
            <a:off x="673269" y="4748585"/>
            <a:ext cx="5389240" cy="3884052"/>
          </a:xfrm>
          <a:prstGeom prst="rect">
            <a:avLst/>
          </a:prstGeom>
        </p:spPr>
        <p:txBody>
          <a:bodyPr vert="horz" lIns="90679" tIns="45338" rIns="90679" bIns="45338" rtlCol="0"/>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3" y="9370954"/>
            <a:ext cx="2919565" cy="495367"/>
          </a:xfrm>
          <a:prstGeom prst="rect">
            <a:avLst/>
          </a:prstGeom>
        </p:spPr>
        <p:txBody>
          <a:bodyPr vert="horz" lIns="90679" tIns="45338" rIns="90679" bIns="45338"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14630" y="9370954"/>
            <a:ext cx="2919565" cy="495367"/>
          </a:xfrm>
          <a:prstGeom prst="rect">
            <a:avLst/>
          </a:prstGeom>
        </p:spPr>
        <p:txBody>
          <a:bodyPr vert="horz" lIns="90679" tIns="45338" rIns="90679" bIns="45338" rtlCol="0" anchor="b"/>
          <a:lstStyle>
            <a:lvl1pPr algn="r">
              <a:defRPr sz="1200"/>
            </a:lvl1pPr>
          </a:lstStyle>
          <a:p>
            <a:fld id="{79CA9D35-B9AB-4658-B5C3-5DE0CA47C27B}" type="slidenum">
              <a:rPr lang="zh-TW" altLang="en-US" smtClean="0"/>
              <a:t>‹#›</a:t>
            </a:fld>
            <a:endParaRPr lang="zh-TW" altLang="en-US"/>
          </a:p>
        </p:txBody>
      </p:sp>
    </p:spTree>
    <p:extLst>
      <p:ext uri="{BB962C8B-B14F-4D97-AF65-F5344CB8AC3E}">
        <p14:creationId xmlns:p14="http://schemas.microsoft.com/office/powerpoint/2010/main" val="9245864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kumimoji="1" lang="zh-TW" altLang="en-US" dirty="0"/>
          </a:p>
        </p:txBody>
      </p:sp>
      <p:sp>
        <p:nvSpPr>
          <p:cNvPr id="4" name="投影片編號版面配置區 3"/>
          <p:cNvSpPr>
            <a:spLocks noGrp="1"/>
          </p:cNvSpPr>
          <p:nvPr>
            <p:ph type="sldNum" sz="quarter" idx="5"/>
          </p:nvPr>
        </p:nvSpPr>
        <p:spPr/>
        <p:txBody>
          <a:bodyPr/>
          <a:lstStyle/>
          <a:p>
            <a:fld id="{79CA9D35-B9AB-4658-B5C3-5DE0CA47C27B}" type="slidenum">
              <a:rPr lang="zh-TW" altLang="en-US" smtClean="0"/>
              <a:t>1</a:t>
            </a:fld>
            <a:endParaRPr lang="zh-TW" altLang="en-US"/>
          </a:p>
        </p:txBody>
      </p:sp>
    </p:spTree>
    <p:extLst>
      <p:ext uri="{BB962C8B-B14F-4D97-AF65-F5344CB8AC3E}">
        <p14:creationId xmlns:p14="http://schemas.microsoft.com/office/powerpoint/2010/main" val="31014341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kumimoji="1" lang="zh-TW" altLang="en-US" dirty="0"/>
          </a:p>
        </p:txBody>
      </p:sp>
      <p:sp>
        <p:nvSpPr>
          <p:cNvPr id="4" name="投影片編號版面配置區 3"/>
          <p:cNvSpPr>
            <a:spLocks noGrp="1"/>
          </p:cNvSpPr>
          <p:nvPr>
            <p:ph type="sldNum" sz="quarter" idx="5"/>
          </p:nvPr>
        </p:nvSpPr>
        <p:spPr/>
        <p:txBody>
          <a:bodyPr/>
          <a:lstStyle/>
          <a:p>
            <a:fld id="{79CA9D35-B9AB-4658-B5C3-5DE0CA47C27B}" type="slidenum">
              <a:rPr lang="zh-TW" altLang="en-US" smtClean="0"/>
              <a:t>2</a:t>
            </a:fld>
            <a:endParaRPr lang="zh-TW" altLang="en-US"/>
          </a:p>
        </p:txBody>
      </p:sp>
    </p:spTree>
    <p:extLst>
      <p:ext uri="{BB962C8B-B14F-4D97-AF65-F5344CB8AC3E}">
        <p14:creationId xmlns:p14="http://schemas.microsoft.com/office/powerpoint/2010/main" val="16868493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217488" y="812800"/>
            <a:ext cx="7124700" cy="4008438"/>
          </a:xfrm>
        </p:spPr>
      </p:sp>
      <p:sp>
        <p:nvSpPr>
          <p:cNvPr id="3" name="備忘稿版面配置區 2"/>
          <p:cNvSpPr>
            <a:spLocks noGrp="1"/>
          </p:cNvSpPr>
          <p:nvPr>
            <p:ph type="body" idx="1"/>
          </p:nvPr>
        </p:nvSpPr>
        <p:spPr/>
        <p:txBody>
          <a:bodyPr/>
          <a:lstStyle/>
          <a:p>
            <a:pPr algn="just">
              <a:spcBef>
                <a:spcPts val="300"/>
              </a:spcBef>
              <a:defRPr/>
            </a:pPr>
            <a:r>
              <a:rPr lang="zh-TW" altLang="en-US" sz="1200" dirty="0">
                <a:solidFill>
                  <a:schemeClr val="tx1">
                    <a:lumMod val="75000"/>
                    <a:lumOff val="25000"/>
                  </a:schemeClr>
                </a:solidFill>
                <a:latin typeface="微軟正黑體" panose="020B0604030504040204" pitchFamily="34" charset="-120"/>
                <a:ea typeface="微軟正黑體" panose="020B0604030504040204" pitchFamily="34" charset="-120"/>
                <a:cs typeface="Helvetica"/>
              </a:rPr>
              <a:t>聚焦前端科研新創育成，串接跨部會新創資源</a:t>
            </a:r>
          </a:p>
          <a:p>
            <a:pPr algn="just">
              <a:spcBef>
                <a:spcPts val="600"/>
              </a:spcBef>
              <a:defRPr/>
            </a:pPr>
            <a:r>
              <a:rPr lang="zh-TW" altLang="en-US" sz="1200" dirty="0">
                <a:solidFill>
                  <a:schemeClr val="tx1">
                    <a:lumMod val="75000"/>
                    <a:lumOff val="25000"/>
                  </a:schemeClr>
                </a:solidFill>
                <a:latin typeface="微軟正黑體" panose="020B0604030504040204" pitchFamily="34" charset="-120"/>
                <a:ea typeface="微軟正黑體" panose="020B0604030504040204" pitchFamily="34" charset="-120"/>
                <a:cs typeface="Helvetica"/>
              </a:rPr>
              <a:t>加速臺灣科技新創基地</a:t>
            </a:r>
            <a:r>
              <a:rPr lang="en-US" altLang="zh-TW" sz="1200" dirty="0">
                <a:solidFill>
                  <a:schemeClr val="tx1">
                    <a:lumMod val="75000"/>
                    <a:lumOff val="25000"/>
                  </a:schemeClr>
                </a:solidFill>
                <a:latin typeface="微軟正黑體" panose="020B0604030504040204" pitchFamily="34" charset="-120"/>
                <a:ea typeface="微軟正黑體" panose="020B0604030504040204" pitchFamily="34" charset="-120"/>
                <a:cs typeface="Helvetica"/>
              </a:rPr>
              <a:t>(TTA)</a:t>
            </a:r>
            <a:r>
              <a:rPr lang="zh-TW" altLang="en-US" sz="1200" dirty="0">
                <a:solidFill>
                  <a:schemeClr val="tx1">
                    <a:lumMod val="75000"/>
                    <a:lumOff val="25000"/>
                  </a:schemeClr>
                </a:solidFill>
                <a:latin typeface="微軟正黑體" panose="020B0604030504040204" pitchFamily="34" charset="-120"/>
                <a:ea typeface="微軟正黑體" panose="020B0604030504040204" pitchFamily="34" charset="-120"/>
                <a:cs typeface="Helvetica"/>
              </a:rPr>
              <a:t>數位轉型，建立各式專家、業師、國際交流空間與機會，協助學研新創鏈結國際及資源</a:t>
            </a:r>
            <a:endParaRPr lang="en-US" altLang="zh-TW" sz="1200" dirty="0">
              <a:solidFill>
                <a:schemeClr val="tx1">
                  <a:lumMod val="75000"/>
                  <a:lumOff val="25000"/>
                </a:schemeClr>
              </a:solidFill>
              <a:latin typeface="微軟正黑體" panose="020B0604030504040204" pitchFamily="34" charset="-120"/>
              <a:ea typeface="微軟正黑體" panose="020B0604030504040204" pitchFamily="34" charset="-120"/>
              <a:cs typeface="Helvetica"/>
            </a:endParaRPr>
          </a:p>
          <a:p>
            <a:pPr algn="just">
              <a:spcBef>
                <a:spcPts val="600"/>
              </a:spcBef>
              <a:defRPr/>
            </a:pPr>
            <a:r>
              <a:rPr lang="zh-TW" altLang="en-US" sz="1200" dirty="0">
                <a:solidFill>
                  <a:schemeClr val="tx1">
                    <a:lumMod val="75000"/>
                    <a:lumOff val="25000"/>
                  </a:schemeClr>
                </a:solidFill>
                <a:latin typeface="微軟正黑體" panose="020B0604030504040204" pitchFamily="34" charset="-120"/>
                <a:ea typeface="微軟正黑體" panose="020B0604030504040204" pitchFamily="34" charset="-120"/>
                <a:cs typeface="Helvetica"/>
              </a:rPr>
              <a:t>打造</a:t>
            </a:r>
            <a:r>
              <a:rPr lang="en-US" altLang="zh-TW" sz="1200" dirty="0">
                <a:solidFill>
                  <a:schemeClr val="tx1">
                    <a:lumMod val="75000"/>
                    <a:lumOff val="25000"/>
                  </a:schemeClr>
                </a:solidFill>
                <a:latin typeface="微軟正黑體" panose="020B0604030504040204" pitchFamily="34" charset="-120"/>
                <a:ea typeface="微軟正黑體" panose="020B0604030504040204" pitchFamily="34" charset="-120"/>
                <a:cs typeface="Helvetica"/>
              </a:rPr>
              <a:t>TTA</a:t>
            </a:r>
            <a:r>
              <a:rPr lang="zh-TW" altLang="en-US" sz="1200" dirty="0">
                <a:solidFill>
                  <a:schemeClr val="tx1">
                    <a:lumMod val="75000"/>
                    <a:lumOff val="25000"/>
                  </a:schemeClr>
                </a:solidFill>
                <a:latin typeface="微軟正黑體" panose="020B0604030504040204" pitchFamily="34" charset="-120"/>
                <a:ea typeface="微軟正黑體" panose="020B0604030504040204" pitchFamily="34" charset="-120"/>
                <a:cs typeface="Helvetica"/>
              </a:rPr>
              <a:t> 南部據點，帶動區域新創國際發展</a:t>
            </a:r>
            <a:endParaRPr lang="en-US" altLang="zh-TW" sz="1200" dirty="0">
              <a:solidFill>
                <a:schemeClr val="tx1">
                  <a:lumMod val="75000"/>
                  <a:lumOff val="25000"/>
                </a:schemeClr>
              </a:solidFill>
              <a:latin typeface="微軟正黑體" panose="020B0604030504040204" pitchFamily="34" charset="-120"/>
              <a:ea typeface="微軟正黑體" panose="020B0604030504040204" pitchFamily="34" charset="-120"/>
              <a:cs typeface="Helvetica"/>
            </a:endParaRPr>
          </a:p>
          <a:p>
            <a:endParaRPr lang="zh-TW" altLang="en-US" dirty="0"/>
          </a:p>
        </p:txBody>
      </p:sp>
      <p:sp>
        <p:nvSpPr>
          <p:cNvPr id="4" name="投影片編號版面配置區 3"/>
          <p:cNvSpPr>
            <a:spLocks noGrp="1"/>
          </p:cNvSpPr>
          <p:nvPr>
            <p:ph type="sldNum" sz="quarter" idx="5"/>
          </p:nvPr>
        </p:nvSpPr>
        <p:spPr/>
        <p:txBody>
          <a:bodyPr lIns="88104" tIns="44053" rIns="88104" bIns="44053"/>
          <a:lstStyle/>
          <a:p>
            <a:pPr algn="r" defTabSz="881026">
              <a:buClrTx/>
              <a:defRPr/>
            </a:pPr>
            <a:fld id="{9354E96E-DFCF-4E51-A538-0A3B2811E3CB}" type="slidenum">
              <a:rPr lang="zh-TW" altLang="en-US" sz="1100" kern="1200">
                <a:solidFill>
                  <a:prstClr val="black"/>
                </a:solidFill>
                <a:latin typeface="Calibri"/>
                <a:ea typeface="新細明體" panose="02020500000000000000" pitchFamily="18" charset="-120"/>
                <a:cs typeface="+mn-cs"/>
              </a:rPr>
              <a:pPr algn="r" defTabSz="881026">
                <a:buClrTx/>
                <a:defRPr/>
              </a:pPr>
              <a:t>3</a:t>
            </a:fld>
            <a:endParaRPr lang="zh-TW" altLang="en-US" sz="1100" kern="1200">
              <a:solidFill>
                <a:prstClr val="black"/>
              </a:solidFill>
              <a:latin typeface="Calibri"/>
              <a:ea typeface="新細明體" panose="02020500000000000000" pitchFamily="18" charset="-120"/>
              <a:cs typeface="+mn-cs"/>
            </a:endParaRPr>
          </a:p>
        </p:txBody>
      </p:sp>
    </p:spTree>
    <p:extLst>
      <p:ext uri="{BB962C8B-B14F-4D97-AF65-F5344CB8AC3E}">
        <p14:creationId xmlns:p14="http://schemas.microsoft.com/office/powerpoint/2010/main" val="36276980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kumimoji="1" lang="zh-TW" altLang="en-US" dirty="0"/>
          </a:p>
        </p:txBody>
      </p:sp>
      <p:sp>
        <p:nvSpPr>
          <p:cNvPr id="4" name="投影片編號版面配置區 3"/>
          <p:cNvSpPr>
            <a:spLocks noGrp="1"/>
          </p:cNvSpPr>
          <p:nvPr>
            <p:ph type="sldNum" sz="quarter" idx="5"/>
          </p:nvPr>
        </p:nvSpPr>
        <p:spPr/>
        <p:txBody>
          <a:bodyPr/>
          <a:lstStyle/>
          <a:p>
            <a:fld id="{79CA9D35-B9AB-4658-B5C3-5DE0CA47C27B}" type="slidenum">
              <a:rPr lang="zh-TW" altLang="en-US" smtClean="0"/>
              <a:t>4</a:t>
            </a:fld>
            <a:endParaRPr lang="zh-TW" altLang="en-US"/>
          </a:p>
        </p:txBody>
      </p:sp>
    </p:spTree>
    <p:extLst>
      <p:ext uri="{BB962C8B-B14F-4D97-AF65-F5344CB8AC3E}">
        <p14:creationId xmlns:p14="http://schemas.microsoft.com/office/powerpoint/2010/main" val="3009765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4B26FB69-CBF9-45A2-A123-947FC458F1B6}" type="slidenum">
              <a:rPr lang="zh-TW" altLang="en-US" smtClean="0"/>
              <a:t>5</a:t>
            </a:fld>
            <a:endParaRPr lang="zh-TW" altLang="en-US"/>
          </a:p>
        </p:txBody>
      </p:sp>
    </p:spTree>
    <p:extLst>
      <p:ext uri="{BB962C8B-B14F-4D97-AF65-F5344CB8AC3E}">
        <p14:creationId xmlns:p14="http://schemas.microsoft.com/office/powerpoint/2010/main" val="13869806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9CA9D35-B9AB-4658-B5C3-5DE0CA47C27B}" type="slidenum">
              <a:rPr kumimoji="0" lang="zh-TW" altLang="en-US" sz="1200" b="0" i="0" u="none" strike="noStrike" kern="1200" cap="none" spc="0" normalizeH="0" baseline="0" noProof="0" smtClean="0">
                <a:ln>
                  <a:noFill/>
                </a:ln>
                <a:solidFill>
                  <a:prstClr val="black"/>
                </a:solidFill>
                <a:effectLst/>
                <a:uLnTx/>
                <a:uFillTx/>
                <a:latin typeface="Calibri"/>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zh-TW" altLang="en-US" sz="12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Tree>
    <p:extLst>
      <p:ext uri="{BB962C8B-B14F-4D97-AF65-F5344CB8AC3E}">
        <p14:creationId xmlns:p14="http://schemas.microsoft.com/office/powerpoint/2010/main" val="40638381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4B26FB69-CBF9-45A2-A123-947FC458F1B6}" type="slidenum">
              <a:rPr lang="zh-TW" altLang="en-US" smtClean="0"/>
              <a:t>7</a:t>
            </a:fld>
            <a:endParaRPr lang="zh-TW" altLang="en-US"/>
          </a:p>
        </p:txBody>
      </p:sp>
    </p:spTree>
    <p:extLst>
      <p:ext uri="{BB962C8B-B14F-4D97-AF65-F5344CB8AC3E}">
        <p14:creationId xmlns:p14="http://schemas.microsoft.com/office/powerpoint/2010/main" val="42289579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4B26FB69-CBF9-45A2-A123-947FC458F1B6}" type="slidenum">
              <a:rPr lang="zh-TW" altLang="en-US" smtClean="0"/>
              <a:t>8</a:t>
            </a:fld>
            <a:endParaRPr lang="zh-TW" altLang="en-US"/>
          </a:p>
        </p:txBody>
      </p:sp>
    </p:spTree>
    <p:extLst>
      <p:ext uri="{BB962C8B-B14F-4D97-AF65-F5344CB8AC3E}">
        <p14:creationId xmlns:p14="http://schemas.microsoft.com/office/powerpoint/2010/main" val="8419864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200" spc="40" dirty="0">
                <a:latin typeface="微軟正黑體"/>
                <a:cs typeface="微軟正黑體"/>
              </a:rPr>
              <a:t>(</a:t>
            </a:r>
            <a:r>
              <a:rPr lang="zh-TW" altLang="en-US" sz="1200" spc="45" dirty="0">
                <a:latin typeface="微軟正黑體"/>
                <a:cs typeface="微軟正黑體"/>
              </a:rPr>
              <a:t>初</a:t>
            </a:r>
            <a:r>
              <a:rPr lang="zh-TW" altLang="en-US" sz="1200" spc="35" dirty="0">
                <a:latin typeface="微軟正黑體"/>
                <a:cs typeface="微軟正黑體"/>
              </a:rPr>
              <a:t>次提</a:t>
            </a:r>
            <a:r>
              <a:rPr lang="zh-TW" altLang="en-US" sz="1200" spc="45" dirty="0">
                <a:latin typeface="微軟正黑體"/>
                <a:cs typeface="微軟正黑體"/>
              </a:rPr>
              <a:t>出</a:t>
            </a:r>
            <a:r>
              <a:rPr lang="zh-TW" altLang="en-US" sz="1200" spc="35" dirty="0">
                <a:latin typeface="微軟正黑體"/>
                <a:cs typeface="微軟正黑體"/>
              </a:rPr>
              <a:t>申請案之</a:t>
            </a:r>
            <a:r>
              <a:rPr lang="zh-TW" altLang="en-US" sz="1200" spc="45" dirty="0">
                <a:latin typeface="微軟正黑體"/>
                <a:cs typeface="微軟正黑體"/>
              </a:rPr>
              <a:t>申</a:t>
            </a:r>
            <a:r>
              <a:rPr lang="zh-TW" altLang="en-US" sz="1200" spc="35" dirty="0">
                <a:latin typeface="微軟正黑體"/>
                <a:cs typeface="微軟正黑體"/>
              </a:rPr>
              <a:t>請機</a:t>
            </a:r>
            <a:r>
              <a:rPr lang="zh-TW" altLang="en-US" sz="1200" spc="50" dirty="0">
                <a:latin typeface="微軟正黑體"/>
                <a:cs typeface="微軟正黑體"/>
              </a:rPr>
              <a:t>構</a:t>
            </a:r>
            <a:r>
              <a:rPr lang="zh-TW" altLang="en-US" sz="1200" spc="45" dirty="0">
                <a:latin typeface="微軟正黑體"/>
                <a:cs typeface="微軟正黑體"/>
              </a:rPr>
              <a:t>，</a:t>
            </a:r>
            <a:r>
              <a:rPr lang="zh-TW" altLang="en-US" sz="1200" spc="35" dirty="0">
                <a:latin typeface="微軟正黑體"/>
                <a:cs typeface="微軟正黑體"/>
              </a:rPr>
              <a:t>確有困難</a:t>
            </a:r>
            <a:r>
              <a:rPr lang="zh-TW" altLang="en-US" sz="1200" spc="45" dirty="0">
                <a:latin typeface="微軟正黑體"/>
                <a:cs typeface="微軟正黑體"/>
              </a:rPr>
              <a:t>而</a:t>
            </a:r>
            <a:r>
              <a:rPr lang="zh-TW" altLang="en-US" sz="1200" spc="35" dirty="0">
                <a:latin typeface="微軟正黑體"/>
                <a:cs typeface="微軟正黑體"/>
              </a:rPr>
              <a:t>無法提</a:t>
            </a:r>
            <a:r>
              <a:rPr lang="zh-TW" altLang="en-US" sz="1200" spc="45" dirty="0">
                <a:latin typeface="微軟正黑體"/>
                <a:cs typeface="微軟正黑體"/>
              </a:rPr>
              <a:t>出</a:t>
            </a:r>
            <a:r>
              <a:rPr lang="zh-TW" altLang="en-US" sz="1200" spc="35" dirty="0">
                <a:latin typeface="微軟正黑體"/>
                <a:cs typeface="微軟正黑體"/>
              </a:rPr>
              <a:t>技術作</a:t>
            </a:r>
            <a:r>
              <a:rPr lang="zh-TW" altLang="en-US" sz="1200" spc="45" dirty="0">
                <a:latin typeface="微軟正黑體"/>
                <a:cs typeface="微軟正黑體"/>
              </a:rPr>
              <a:t>價</a:t>
            </a:r>
            <a:r>
              <a:rPr lang="zh-TW" altLang="en-US" sz="1200" spc="35" dirty="0">
                <a:latin typeface="微軟正黑體"/>
                <a:cs typeface="微軟正黑體"/>
              </a:rPr>
              <a:t>申請證</a:t>
            </a:r>
            <a:r>
              <a:rPr lang="zh-TW" altLang="en-US" sz="1200" spc="45" dirty="0">
                <a:latin typeface="微軟正黑體"/>
                <a:cs typeface="微軟正黑體"/>
              </a:rPr>
              <a:t>明</a:t>
            </a:r>
            <a:r>
              <a:rPr lang="zh-TW" altLang="en-US" sz="1200" spc="35" dirty="0">
                <a:latin typeface="微軟正黑體"/>
                <a:cs typeface="微軟正黑體"/>
              </a:rPr>
              <a:t>文件</a:t>
            </a:r>
            <a:r>
              <a:rPr lang="zh-TW" altLang="en-US" sz="1200" spc="60" dirty="0">
                <a:latin typeface="微軟正黑體"/>
                <a:cs typeface="微軟正黑體"/>
              </a:rPr>
              <a:t>者</a:t>
            </a:r>
            <a:r>
              <a:rPr lang="zh-TW" altLang="en-US" sz="1200" spc="45" dirty="0">
                <a:latin typeface="微軟正黑體"/>
                <a:cs typeface="微軟正黑體"/>
              </a:rPr>
              <a:t>，</a:t>
            </a:r>
            <a:r>
              <a:rPr lang="zh-TW" altLang="en-US" sz="1200" spc="35" dirty="0">
                <a:latin typeface="微軟正黑體"/>
                <a:cs typeface="微軟正黑體"/>
              </a:rPr>
              <a:t>得敘明</a:t>
            </a:r>
            <a:r>
              <a:rPr lang="zh-TW" altLang="en-US" sz="1200" spc="45" dirty="0">
                <a:latin typeface="微軟正黑體"/>
                <a:cs typeface="微軟正黑體"/>
              </a:rPr>
              <a:t>原</a:t>
            </a:r>
            <a:r>
              <a:rPr lang="zh-TW" altLang="en-US" sz="1200" spc="35" dirty="0">
                <a:latin typeface="微軟正黑體"/>
                <a:cs typeface="微軟正黑體"/>
              </a:rPr>
              <a:t>因</a:t>
            </a:r>
            <a:r>
              <a:rPr lang="zh-TW" altLang="en-US" sz="1200" dirty="0">
                <a:latin typeface="微軟正黑體"/>
                <a:cs typeface="微軟正黑體"/>
              </a:rPr>
              <a:t>及預計完成時間，報請本</a:t>
            </a:r>
            <a:r>
              <a:rPr lang="zh-TW" altLang="en-US" sz="1200" spc="-15" dirty="0">
                <a:latin typeface="微軟正黑體"/>
                <a:cs typeface="微軟正黑體"/>
              </a:rPr>
              <a:t>會</a:t>
            </a:r>
            <a:r>
              <a:rPr lang="zh-TW" altLang="en-US" sz="1200" dirty="0">
                <a:latin typeface="微軟正黑體"/>
                <a:cs typeface="微軟正黑體"/>
              </a:rPr>
              <a:t>同意</a:t>
            </a:r>
            <a:r>
              <a:rPr lang="zh-TW" altLang="en-US" sz="1200" spc="-15" dirty="0">
                <a:latin typeface="微軟正黑體"/>
                <a:cs typeface="微軟正黑體"/>
              </a:rPr>
              <a:t>後</a:t>
            </a:r>
            <a:r>
              <a:rPr lang="zh-TW" altLang="en-US" sz="1200" dirty="0">
                <a:solidFill>
                  <a:srgbClr val="FF0000"/>
                </a:solidFill>
                <a:latin typeface="微軟正黑體"/>
                <a:cs typeface="微軟正黑體"/>
              </a:rPr>
              <a:t>另予</a:t>
            </a:r>
            <a:r>
              <a:rPr lang="zh-TW" altLang="en-US" sz="1200" spc="-15" dirty="0">
                <a:solidFill>
                  <a:srgbClr val="FF0000"/>
                </a:solidFill>
                <a:latin typeface="微軟正黑體"/>
                <a:cs typeface="微軟正黑體"/>
              </a:rPr>
              <a:t>限</a:t>
            </a:r>
            <a:r>
              <a:rPr lang="zh-TW" altLang="en-US" sz="1200" dirty="0">
                <a:solidFill>
                  <a:srgbClr val="FF0000"/>
                </a:solidFill>
                <a:latin typeface="微軟正黑體"/>
                <a:cs typeface="微軟正黑體"/>
              </a:rPr>
              <a:t>期補</a:t>
            </a:r>
            <a:r>
              <a:rPr lang="zh-TW" altLang="en-US" sz="1200" spc="-10" dirty="0">
                <a:solidFill>
                  <a:srgbClr val="FF0000"/>
                </a:solidFill>
                <a:latin typeface="微軟正黑體"/>
                <a:cs typeface="微軟正黑體"/>
              </a:rPr>
              <a:t>件</a:t>
            </a:r>
            <a:r>
              <a:rPr lang="en-US" altLang="zh-TW" sz="1200" dirty="0">
                <a:latin typeface="微軟正黑體" panose="020B0604030504040204" pitchFamily="34" charset="-120"/>
                <a:ea typeface="微軟正黑體" panose="020B0604030504040204" pitchFamily="34" charset="-120"/>
                <a:cs typeface="微軟正黑體"/>
              </a:rPr>
              <a:t>)</a:t>
            </a:r>
          </a:p>
          <a:p>
            <a:endParaRPr lang="zh-TW" altLang="en-US" dirty="0"/>
          </a:p>
        </p:txBody>
      </p:sp>
      <p:sp>
        <p:nvSpPr>
          <p:cNvPr id="4" name="投影片編號版面配置區 3"/>
          <p:cNvSpPr>
            <a:spLocks noGrp="1"/>
          </p:cNvSpPr>
          <p:nvPr>
            <p:ph type="sldNum" sz="quarter" idx="5"/>
          </p:nvPr>
        </p:nvSpPr>
        <p:spPr/>
        <p:txBody>
          <a:bodyPr/>
          <a:lstStyle/>
          <a:p>
            <a:fld id="{4B26FB69-CBF9-45A2-A123-947FC458F1B6}" type="slidenum">
              <a:rPr lang="zh-TW" altLang="en-US" smtClean="0"/>
              <a:t>9</a:t>
            </a:fld>
            <a:endParaRPr lang="zh-TW" altLang="en-US"/>
          </a:p>
        </p:txBody>
      </p:sp>
    </p:spTree>
    <p:extLst>
      <p:ext uri="{BB962C8B-B14F-4D97-AF65-F5344CB8AC3E}">
        <p14:creationId xmlns:p14="http://schemas.microsoft.com/office/powerpoint/2010/main" val="39876829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200" spc="40" dirty="0">
                <a:latin typeface="微軟正黑體"/>
                <a:cs typeface="微軟正黑體"/>
              </a:rPr>
              <a:t>(</a:t>
            </a:r>
            <a:r>
              <a:rPr lang="zh-TW" altLang="en-US" sz="1200" spc="45" dirty="0">
                <a:latin typeface="微軟正黑體"/>
                <a:cs typeface="微軟正黑體"/>
              </a:rPr>
              <a:t>初</a:t>
            </a:r>
            <a:r>
              <a:rPr lang="zh-TW" altLang="en-US" sz="1200" spc="35" dirty="0">
                <a:latin typeface="微軟正黑體"/>
                <a:cs typeface="微軟正黑體"/>
              </a:rPr>
              <a:t>次提</a:t>
            </a:r>
            <a:r>
              <a:rPr lang="zh-TW" altLang="en-US" sz="1200" spc="45" dirty="0">
                <a:latin typeface="微軟正黑體"/>
                <a:cs typeface="微軟正黑體"/>
              </a:rPr>
              <a:t>出</a:t>
            </a:r>
            <a:r>
              <a:rPr lang="zh-TW" altLang="en-US" sz="1200" spc="35" dirty="0">
                <a:latin typeface="微軟正黑體"/>
                <a:cs typeface="微軟正黑體"/>
              </a:rPr>
              <a:t>申請案之</a:t>
            </a:r>
            <a:r>
              <a:rPr lang="zh-TW" altLang="en-US" sz="1200" spc="45" dirty="0">
                <a:latin typeface="微軟正黑體"/>
                <a:cs typeface="微軟正黑體"/>
              </a:rPr>
              <a:t>申</a:t>
            </a:r>
            <a:r>
              <a:rPr lang="zh-TW" altLang="en-US" sz="1200" spc="35" dirty="0">
                <a:latin typeface="微軟正黑體"/>
                <a:cs typeface="微軟正黑體"/>
              </a:rPr>
              <a:t>請機</a:t>
            </a:r>
            <a:r>
              <a:rPr lang="zh-TW" altLang="en-US" sz="1200" spc="50" dirty="0">
                <a:latin typeface="微軟正黑體"/>
                <a:cs typeface="微軟正黑體"/>
              </a:rPr>
              <a:t>構</a:t>
            </a:r>
            <a:r>
              <a:rPr lang="zh-TW" altLang="en-US" sz="1200" spc="45" dirty="0">
                <a:latin typeface="微軟正黑體"/>
                <a:cs typeface="微軟正黑體"/>
              </a:rPr>
              <a:t>，</a:t>
            </a:r>
            <a:r>
              <a:rPr lang="zh-TW" altLang="en-US" sz="1200" spc="35" dirty="0">
                <a:latin typeface="微軟正黑體"/>
                <a:cs typeface="微軟正黑體"/>
              </a:rPr>
              <a:t>確有困難</a:t>
            </a:r>
            <a:r>
              <a:rPr lang="zh-TW" altLang="en-US" sz="1200" spc="45" dirty="0">
                <a:latin typeface="微軟正黑體"/>
                <a:cs typeface="微軟正黑體"/>
              </a:rPr>
              <a:t>而</a:t>
            </a:r>
            <a:r>
              <a:rPr lang="zh-TW" altLang="en-US" sz="1200" spc="35" dirty="0">
                <a:latin typeface="微軟正黑體"/>
                <a:cs typeface="微軟正黑體"/>
              </a:rPr>
              <a:t>無法提</a:t>
            </a:r>
            <a:r>
              <a:rPr lang="zh-TW" altLang="en-US" sz="1200" spc="45" dirty="0">
                <a:latin typeface="微軟正黑體"/>
                <a:cs typeface="微軟正黑體"/>
              </a:rPr>
              <a:t>出</a:t>
            </a:r>
            <a:r>
              <a:rPr lang="zh-TW" altLang="en-US" sz="1200" spc="35" dirty="0">
                <a:latin typeface="微軟正黑體"/>
                <a:cs typeface="微軟正黑體"/>
              </a:rPr>
              <a:t>技術作</a:t>
            </a:r>
            <a:r>
              <a:rPr lang="zh-TW" altLang="en-US" sz="1200" spc="45" dirty="0">
                <a:latin typeface="微軟正黑體"/>
                <a:cs typeface="微軟正黑體"/>
              </a:rPr>
              <a:t>價</a:t>
            </a:r>
            <a:r>
              <a:rPr lang="zh-TW" altLang="en-US" sz="1200" spc="35" dirty="0">
                <a:latin typeface="微軟正黑體"/>
                <a:cs typeface="微軟正黑體"/>
              </a:rPr>
              <a:t>申請證</a:t>
            </a:r>
            <a:r>
              <a:rPr lang="zh-TW" altLang="en-US" sz="1200" spc="45" dirty="0">
                <a:latin typeface="微軟正黑體"/>
                <a:cs typeface="微軟正黑體"/>
              </a:rPr>
              <a:t>明</a:t>
            </a:r>
            <a:r>
              <a:rPr lang="zh-TW" altLang="en-US" sz="1200" spc="35" dirty="0">
                <a:latin typeface="微軟正黑體"/>
                <a:cs typeface="微軟正黑體"/>
              </a:rPr>
              <a:t>文件</a:t>
            </a:r>
            <a:r>
              <a:rPr lang="zh-TW" altLang="en-US" sz="1200" spc="60" dirty="0">
                <a:latin typeface="微軟正黑體"/>
                <a:cs typeface="微軟正黑體"/>
              </a:rPr>
              <a:t>者</a:t>
            </a:r>
            <a:r>
              <a:rPr lang="zh-TW" altLang="en-US" sz="1200" spc="45" dirty="0">
                <a:latin typeface="微軟正黑體"/>
                <a:cs typeface="微軟正黑體"/>
              </a:rPr>
              <a:t>，</a:t>
            </a:r>
            <a:r>
              <a:rPr lang="zh-TW" altLang="en-US" sz="1200" spc="35" dirty="0">
                <a:latin typeface="微軟正黑體"/>
                <a:cs typeface="微軟正黑體"/>
              </a:rPr>
              <a:t>得敘明</a:t>
            </a:r>
            <a:r>
              <a:rPr lang="zh-TW" altLang="en-US" sz="1200" spc="45" dirty="0">
                <a:latin typeface="微軟正黑體"/>
                <a:cs typeface="微軟正黑體"/>
              </a:rPr>
              <a:t>原</a:t>
            </a:r>
            <a:r>
              <a:rPr lang="zh-TW" altLang="en-US" sz="1200" spc="35" dirty="0">
                <a:latin typeface="微軟正黑體"/>
                <a:cs typeface="微軟正黑體"/>
              </a:rPr>
              <a:t>因</a:t>
            </a:r>
            <a:r>
              <a:rPr lang="zh-TW" altLang="en-US" sz="1200" dirty="0">
                <a:latin typeface="微軟正黑體"/>
                <a:cs typeface="微軟正黑體"/>
              </a:rPr>
              <a:t>及預計完成時間，報請本</a:t>
            </a:r>
            <a:r>
              <a:rPr lang="zh-TW" altLang="en-US" sz="1200" spc="-15" dirty="0">
                <a:latin typeface="微軟正黑體"/>
                <a:cs typeface="微軟正黑體"/>
              </a:rPr>
              <a:t>會</a:t>
            </a:r>
            <a:r>
              <a:rPr lang="zh-TW" altLang="en-US" sz="1200" dirty="0">
                <a:latin typeface="微軟正黑體"/>
                <a:cs typeface="微軟正黑體"/>
              </a:rPr>
              <a:t>同意</a:t>
            </a:r>
            <a:r>
              <a:rPr lang="zh-TW" altLang="en-US" sz="1200" spc="-15" dirty="0">
                <a:latin typeface="微軟正黑體"/>
                <a:cs typeface="微軟正黑體"/>
              </a:rPr>
              <a:t>後</a:t>
            </a:r>
            <a:r>
              <a:rPr lang="zh-TW" altLang="en-US" sz="1200" dirty="0">
                <a:solidFill>
                  <a:srgbClr val="FF0000"/>
                </a:solidFill>
                <a:latin typeface="微軟正黑體"/>
                <a:cs typeface="微軟正黑體"/>
              </a:rPr>
              <a:t>另予</a:t>
            </a:r>
            <a:r>
              <a:rPr lang="zh-TW" altLang="en-US" sz="1200" spc="-15" dirty="0">
                <a:solidFill>
                  <a:srgbClr val="FF0000"/>
                </a:solidFill>
                <a:latin typeface="微軟正黑體"/>
                <a:cs typeface="微軟正黑體"/>
              </a:rPr>
              <a:t>限</a:t>
            </a:r>
            <a:r>
              <a:rPr lang="zh-TW" altLang="en-US" sz="1200" dirty="0">
                <a:solidFill>
                  <a:srgbClr val="FF0000"/>
                </a:solidFill>
                <a:latin typeface="微軟正黑體"/>
                <a:cs typeface="微軟正黑體"/>
              </a:rPr>
              <a:t>期補</a:t>
            </a:r>
            <a:r>
              <a:rPr lang="zh-TW" altLang="en-US" sz="1200" spc="-10" dirty="0">
                <a:solidFill>
                  <a:srgbClr val="FF0000"/>
                </a:solidFill>
                <a:latin typeface="微軟正黑體"/>
                <a:cs typeface="微軟正黑體"/>
              </a:rPr>
              <a:t>件</a:t>
            </a:r>
            <a:r>
              <a:rPr lang="en-US" altLang="zh-TW" sz="1200" dirty="0">
                <a:latin typeface="微軟正黑體" panose="020B0604030504040204" pitchFamily="34" charset="-120"/>
                <a:ea typeface="微軟正黑體" panose="020B0604030504040204" pitchFamily="34" charset="-120"/>
                <a:cs typeface="微軟正黑體"/>
              </a:rPr>
              <a:t>)</a:t>
            </a:r>
          </a:p>
          <a:p>
            <a:endParaRPr lang="zh-TW" altLang="en-US" dirty="0"/>
          </a:p>
        </p:txBody>
      </p:sp>
      <p:sp>
        <p:nvSpPr>
          <p:cNvPr id="4" name="投影片編號版面配置區 3"/>
          <p:cNvSpPr>
            <a:spLocks noGrp="1"/>
          </p:cNvSpPr>
          <p:nvPr>
            <p:ph type="sldNum" sz="quarter" idx="5"/>
          </p:nvPr>
        </p:nvSpPr>
        <p:spPr/>
        <p:txBody>
          <a:bodyPr/>
          <a:lstStyle/>
          <a:p>
            <a:fld id="{4B26FB69-CBF9-45A2-A123-947FC458F1B6}" type="slidenum">
              <a:rPr lang="zh-TW" altLang="en-US" smtClean="0"/>
              <a:t>10</a:t>
            </a:fld>
            <a:endParaRPr lang="zh-TW" altLang="en-US"/>
          </a:p>
        </p:txBody>
      </p:sp>
    </p:spTree>
    <p:extLst>
      <p:ext uri="{BB962C8B-B14F-4D97-AF65-F5344CB8AC3E}">
        <p14:creationId xmlns:p14="http://schemas.microsoft.com/office/powerpoint/2010/main" val="16391364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p1:notes"/>
          <p:cNvSpPr txBox="1">
            <a:spLocks noGrp="1"/>
          </p:cNvSpPr>
          <p:nvPr>
            <p:ph type="body" idx="1"/>
          </p:nvPr>
        </p:nvSpPr>
        <p:spPr>
          <a:xfrm>
            <a:off x="679458" y="4778383"/>
            <a:ext cx="5438775" cy="3908425"/>
          </a:xfrm>
          <a:prstGeom prst="rect">
            <a:avLst/>
          </a:prstGeom>
        </p:spPr>
        <p:txBody>
          <a:bodyPr spcFirstLastPara="1" wrap="square" lIns="91346" tIns="45660" rIns="91346" bIns="45660" anchor="t" anchorCtr="0">
            <a:noAutofit/>
          </a:bodyPr>
          <a:lstStyle/>
          <a:p>
            <a:pPr marL="0" indent="0"/>
            <a:endParaRPr/>
          </a:p>
        </p:txBody>
      </p:sp>
      <p:sp>
        <p:nvSpPr>
          <p:cNvPr id="247" name="Google Shape;247;p1:notes"/>
          <p:cNvSpPr>
            <a:spLocks noGrp="1" noRot="1" noChangeAspect="1"/>
          </p:cNvSpPr>
          <p:nvPr>
            <p:ph type="sldImg" idx="2"/>
          </p:nvPr>
        </p:nvSpPr>
        <p:spPr>
          <a:xfrm>
            <a:off x="420688" y="1241425"/>
            <a:ext cx="5956300"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264624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zh-TW" altLang="en-US" sz="1000" dirty="0"/>
          </a:p>
        </p:txBody>
      </p:sp>
      <p:sp>
        <p:nvSpPr>
          <p:cNvPr id="4" name="投影片編號版面配置區 3"/>
          <p:cNvSpPr>
            <a:spLocks noGrp="1"/>
          </p:cNvSpPr>
          <p:nvPr>
            <p:ph type="sldNum" sz="quarter" idx="10"/>
          </p:nvPr>
        </p:nvSpPr>
        <p:spPr/>
        <p:txBody>
          <a:bodyPr/>
          <a:lstStyle/>
          <a:p>
            <a:fld id="{A15E8CBC-E05B-40F6-BC00-BE2E30CBAE18}" type="slidenum">
              <a:rPr lang="zh-TW" altLang="en-US" smtClean="0"/>
              <a:t>15</a:t>
            </a:fld>
            <a:endParaRPr lang="zh-TW" altLang="en-US"/>
          </a:p>
        </p:txBody>
      </p:sp>
    </p:spTree>
    <p:extLst>
      <p:ext uri="{BB962C8B-B14F-4D97-AF65-F5344CB8AC3E}">
        <p14:creationId xmlns:p14="http://schemas.microsoft.com/office/powerpoint/2010/main" val="24771079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p1:notes"/>
          <p:cNvSpPr txBox="1">
            <a:spLocks noGrp="1"/>
          </p:cNvSpPr>
          <p:nvPr>
            <p:ph type="body" idx="1"/>
          </p:nvPr>
        </p:nvSpPr>
        <p:spPr>
          <a:xfrm>
            <a:off x="679458" y="4778383"/>
            <a:ext cx="5438775" cy="3908425"/>
          </a:xfrm>
          <a:prstGeom prst="rect">
            <a:avLst/>
          </a:prstGeom>
        </p:spPr>
        <p:txBody>
          <a:bodyPr spcFirstLastPara="1" wrap="square" lIns="91346" tIns="45660" rIns="91346" bIns="45660" anchor="t" anchorCtr="0">
            <a:noAutofit/>
          </a:bodyPr>
          <a:lstStyle/>
          <a:p>
            <a:pPr marL="0" indent="0"/>
            <a:endParaRPr/>
          </a:p>
        </p:txBody>
      </p:sp>
      <p:sp>
        <p:nvSpPr>
          <p:cNvPr id="247" name="Google Shape;247;p1:notes"/>
          <p:cNvSpPr>
            <a:spLocks noGrp="1" noRot="1" noChangeAspect="1"/>
          </p:cNvSpPr>
          <p:nvPr>
            <p:ph type="sldImg" idx="2"/>
          </p:nvPr>
        </p:nvSpPr>
        <p:spPr>
          <a:xfrm>
            <a:off x="420688" y="1241425"/>
            <a:ext cx="5956300"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826462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6"/>
        <p:cNvGrpSpPr/>
        <p:nvPr/>
      </p:nvGrpSpPr>
      <p:grpSpPr>
        <a:xfrm>
          <a:off x="0" y="0"/>
          <a:ext cx="0" cy="0"/>
          <a:chOff x="0" y="0"/>
          <a:chExt cx="0" cy="0"/>
        </a:xfrm>
      </p:grpSpPr>
      <p:sp>
        <p:nvSpPr>
          <p:cNvPr id="647" name="Google Shape;647;g3225f9434ec_3_14:notes"/>
          <p:cNvSpPr>
            <a:spLocks noGrp="1" noRot="1" noChangeAspect="1"/>
          </p:cNvSpPr>
          <p:nvPr>
            <p:ph type="sldImg" idx="2"/>
          </p:nvPr>
        </p:nvSpPr>
        <p:spPr>
          <a:xfrm>
            <a:off x="420688" y="1241425"/>
            <a:ext cx="5956300"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48" name="Google Shape;648;g3225f9434ec_3_14:notes"/>
          <p:cNvSpPr txBox="1">
            <a:spLocks noGrp="1"/>
          </p:cNvSpPr>
          <p:nvPr>
            <p:ph type="body" idx="1"/>
          </p:nvPr>
        </p:nvSpPr>
        <p:spPr>
          <a:xfrm>
            <a:off x="679458" y="4777620"/>
            <a:ext cx="5438775" cy="3907800"/>
          </a:xfrm>
          <a:prstGeom prst="rect">
            <a:avLst/>
          </a:prstGeom>
          <a:noFill/>
          <a:ln>
            <a:noFill/>
          </a:ln>
        </p:spPr>
        <p:txBody>
          <a:bodyPr spcFirstLastPara="1" wrap="square" lIns="91325" tIns="45650" rIns="91325" bIns="45650" anchor="t" anchorCtr="0">
            <a:noAutofit/>
          </a:bodyPr>
          <a:lstStyle/>
          <a:p>
            <a:pPr marL="0" lvl="0" indent="0" algn="l" rtl="0">
              <a:spcBef>
                <a:spcPts val="0"/>
              </a:spcBef>
              <a:spcAft>
                <a:spcPts val="0"/>
              </a:spcAft>
              <a:buNone/>
            </a:pPr>
            <a:endParaRPr/>
          </a:p>
        </p:txBody>
      </p:sp>
      <p:sp>
        <p:nvSpPr>
          <p:cNvPr id="649" name="Google Shape;649;g3225f9434ec_3_14:notes"/>
          <p:cNvSpPr txBox="1">
            <a:spLocks noGrp="1"/>
          </p:cNvSpPr>
          <p:nvPr>
            <p:ph type="sldNum" idx="12"/>
          </p:nvPr>
        </p:nvSpPr>
        <p:spPr>
          <a:xfrm>
            <a:off x="3849693" y="9428251"/>
            <a:ext cx="2946400" cy="498396"/>
          </a:xfrm>
          <a:prstGeom prst="rect">
            <a:avLst/>
          </a:prstGeom>
          <a:noFill/>
          <a:ln>
            <a:noFill/>
          </a:ln>
        </p:spPr>
        <p:txBody>
          <a:bodyPr spcFirstLastPara="1" wrap="square" lIns="91325" tIns="45650" rIns="91325" bIns="45650" anchor="b"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US" altLang="zh-TW" sz="1400" b="0" i="0" u="none" strike="noStrike" kern="0" cap="none" spc="0" normalizeH="0" baseline="0" noProof="0">
                <a:ln>
                  <a:noFill/>
                </a:ln>
                <a:solidFill>
                  <a:srgbClr val="000000"/>
                </a:solidFill>
                <a:effectLst/>
                <a:uLnTx/>
                <a:uFillTx/>
                <a:latin typeface="Calibri"/>
                <a:ea typeface="Calibri"/>
                <a:cs typeface="Calibri"/>
                <a:sym typeface="Calibri"/>
              </a:rPr>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t>17</a:t>
            </a:fld>
            <a:endParaRPr kumimoji="0" sz="14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10813291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5"/>
        <p:cNvGrpSpPr/>
        <p:nvPr/>
      </p:nvGrpSpPr>
      <p:grpSpPr>
        <a:xfrm>
          <a:off x="0" y="0"/>
          <a:ext cx="0" cy="0"/>
          <a:chOff x="0" y="0"/>
          <a:chExt cx="0" cy="0"/>
        </a:xfrm>
      </p:grpSpPr>
      <p:sp>
        <p:nvSpPr>
          <p:cNvPr id="766" name="Google Shape;766;g3225f9434ec_3_133:notes"/>
          <p:cNvSpPr>
            <a:spLocks noGrp="1" noRot="1" noChangeAspect="1"/>
          </p:cNvSpPr>
          <p:nvPr>
            <p:ph type="sldImg" idx="2"/>
          </p:nvPr>
        </p:nvSpPr>
        <p:spPr>
          <a:xfrm>
            <a:off x="420688" y="1241425"/>
            <a:ext cx="5956300"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67" name="Google Shape;767;g3225f9434ec_3_133:notes"/>
          <p:cNvSpPr txBox="1">
            <a:spLocks noGrp="1"/>
          </p:cNvSpPr>
          <p:nvPr>
            <p:ph type="body" idx="1"/>
          </p:nvPr>
        </p:nvSpPr>
        <p:spPr>
          <a:xfrm>
            <a:off x="679458" y="4777620"/>
            <a:ext cx="5438775" cy="3907800"/>
          </a:xfrm>
          <a:prstGeom prst="rect">
            <a:avLst/>
          </a:prstGeom>
          <a:noFill/>
          <a:ln>
            <a:noFill/>
          </a:ln>
        </p:spPr>
        <p:txBody>
          <a:bodyPr spcFirstLastPara="1" wrap="square" lIns="91325" tIns="45650" rIns="91325" bIns="45650" anchor="t" anchorCtr="0">
            <a:noAutofit/>
          </a:bodyPr>
          <a:lstStyle/>
          <a:p>
            <a:pPr marL="0" lvl="0" indent="0" algn="l" rtl="0">
              <a:spcBef>
                <a:spcPts val="0"/>
              </a:spcBef>
              <a:spcAft>
                <a:spcPts val="0"/>
              </a:spcAft>
              <a:buNone/>
            </a:pPr>
            <a:endParaRPr/>
          </a:p>
        </p:txBody>
      </p:sp>
      <p:sp>
        <p:nvSpPr>
          <p:cNvPr id="768" name="Google Shape;768;g3225f9434ec_3_133:notes"/>
          <p:cNvSpPr txBox="1">
            <a:spLocks noGrp="1"/>
          </p:cNvSpPr>
          <p:nvPr>
            <p:ph type="sldNum" idx="12"/>
          </p:nvPr>
        </p:nvSpPr>
        <p:spPr>
          <a:xfrm>
            <a:off x="3849693" y="9428251"/>
            <a:ext cx="2946400" cy="498396"/>
          </a:xfrm>
          <a:prstGeom prst="rect">
            <a:avLst/>
          </a:prstGeom>
          <a:noFill/>
          <a:ln>
            <a:noFill/>
          </a:ln>
        </p:spPr>
        <p:txBody>
          <a:bodyPr spcFirstLastPara="1" wrap="square" lIns="91325" tIns="45650" rIns="91325" bIns="45650" anchor="b"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US" altLang="zh-TW" sz="1400" b="0" i="0" u="none" strike="noStrike" kern="0" cap="none" spc="0" normalizeH="0" baseline="0" noProof="0">
                <a:ln>
                  <a:noFill/>
                </a:ln>
                <a:solidFill>
                  <a:srgbClr val="000000"/>
                </a:solidFill>
                <a:effectLst/>
                <a:uLnTx/>
                <a:uFillTx/>
                <a:latin typeface="Calibri"/>
                <a:ea typeface="Calibri"/>
                <a:cs typeface="Calibri"/>
                <a:sym typeface="Calibri"/>
              </a:rPr>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t>18</a:t>
            </a:fld>
            <a:endParaRPr kumimoji="0" sz="14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30862342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kumimoji="1" lang="zh-TW" altLang="en-US" dirty="0"/>
          </a:p>
        </p:txBody>
      </p:sp>
      <p:sp>
        <p:nvSpPr>
          <p:cNvPr id="4" name="投影片編號版面配置區 3"/>
          <p:cNvSpPr>
            <a:spLocks noGrp="1"/>
          </p:cNvSpPr>
          <p:nvPr>
            <p:ph type="sldNum" sz="quarter" idx="5"/>
          </p:nvPr>
        </p:nvSpPr>
        <p:spPr/>
        <p:txBody>
          <a:bodyPr/>
          <a:lstStyle/>
          <a:p>
            <a:fld id="{79CA9D35-B9AB-4658-B5C3-5DE0CA47C27B}" type="slidenum">
              <a:rPr lang="zh-TW" altLang="en-US" smtClean="0"/>
              <a:t>29</a:t>
            </a:fld>
            <a:endParaRPr lang="zh-TW" altLang="en-US"/>
          </a:p>
        </p:txBody>
      </p:sp>
    </p:spTree>
    <p:extLst>
      <p:ext uri="{BB962C8B-B14F-4D97-AF65-F5344CB8AC3E}">
        <p14:creationId xmlns:p14="http://schemas.microsoft.com/office/powerpoint/2010/main" val="42193266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normAutofit/>
          </a:bodyPr>
          <a:lstStyle>
            <a:lvl1pPr algn="ctr">
              <a:defRPr sz="5400"/>
            </a:lvl1pPr>
          </a:lstStyle>
          <a:p>
            <a:r>
              <a:rPr lang="zh-TW" altLang="en-US" dirty="0"/>
              <a:t>按一下以編輯母片標題樣式</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atin typeface="微軟正黑體" panose="020B0604030504040204" pitchFamily="34" charset="-120"/>
                <a:ea typeface="微軟正黑體" panose="020B0604030504040204" pitchFamily="34" charset="-12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dirty="0"/>
              <a:t>按一下以編輯母片子標題樣式</a:t>
            </a:r>
            <a:endParaRPr lang="en-US" dirty="0"/>
          </a:p>
        </p:txBody>
      </p:sp>
      <p:sp>
        <p:nvSpPr>
          <p:cNvPr id="4" name="Date Placeholder 3"/>
          <p:cNvSpPr>
            <a:spLocks noGrp="1"/>
          </p:cNvSpPr>
          <p:nvPr>
            <p:ph type="dt" sz="half" idx="10"/>
          </p:nvPr>
        </p:nvSpPr>
        <p:spPr/>
        <p:txBody>
          <a:bodyPr/>
          <a:lstStyle/>
          <a:p>
            <a:pPr>
              <a:defRPr/>
            </a:pPr>
            <a:fld id="{D5BC56BB-E32C-4600-9D9F-F4A7388EB227}" type="datetime1">
              <a:rPr lang="zh-TW" altLang="en-US" smtClean="0">
                <a:solidFill>
                  <a:prstClr val="black">
                    <a:tint val="75000"/>
                  </a:prstClr>
                </a:solidFill>
              </a:rPr>
              <a:t>2025/2/8</a:t>
            </a:fld>
            <a:endParaRPr lang="zh-TW" alt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zh-TW" alt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3AFDFFEC-3926-4929-BD3E-B800D5717A69}" type="slidenum">
              <a:rPr lang="zh-TW" altLang="en-US" smtClean="0">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9563609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內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dirty="0"/>
              <a:t>按一下以編輯母片標題樣式</a:t>
            </a:r>
            <a:endParaRPr lang="en-US" dirty="0"/>
          </a:p>
        </p:txBody>
      </p:sp>
      <p:sp>
        <p:nvSpPr>
          <p:cNvPr id="3" name="Content Placeholder 2"/>
          <p:cNvSpPr>
            <a:spLocks noGrp="1"/>
          </p:cNvSpPr>
          <p:nvPr>
            <p:ph idx="1"/>
          </p:nvPr>
        </p:nvSpPr>
        <p:spPr>
          <a:xfrm>
            <a:off x="838200" y="971610"/>
            <a:ext cx="10515600" cy="4351338"/>
          </a:xfrm>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dirty="0"/>
              <a:t>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endParaRPr lang="en-US" dirty="0"/>
          </a:p>
        </p:txBody>
      </p:sp>
      <p:sp>
        <p:nvSpPr>
          <p:cNvPr id="4" name="Date Placeholder 3"/>
          <p:cNvSpPr>
            <a:spLocks noGrp="1"/>
          </p:cNvSpPr>
          <p:nvPr>
            <p:ph type="dt" sz="half" idx="10"/>
          </p:nvPr>
        </p:nvSpPr>
        <p:spPr/>
        <p:txBody>
          <a:bodyPr/>
          <a:lstStyle/>
          <a:p>
            <a:pPr fontAlgn="base">
              <a:spcBef>
                <a:spcPct val="0"/>
              </a:spcBef>
              <a:spcAft>
                <a:spcPct val="0"/>
              </a:spcAft>
              <a:defRPr/>
            </a:pPr>
            <a:fld id="{56B47746-D6ED-4620-BBD7-59241DC11542}" type="datetime1">
              <a:rPr lang="zh-TW" altLang="en-US" smtClean="0">
                <a:solidFill>
                  <a:prstClr val="black">
                    <a:tint val="75000"/>
                  </a:prstClr>
                </a:solidFill>
              </a:rPr>
              <a:t>2025/2/8</a:t>
            </a:fld>
            <a:endParaRPr lang="zh-TW" alt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zh-TW" altLang="en-US">
              <a:solidFill>
                <a:prstClr val="black">
                  <a:tint val="75000"/>
                </a:prstClr>
              </a:solidFill>
            </a:endParaRPr>
          </a:p>
        </p:txBody>
      </p:sp>
      <p:sp>
        <p:nvSpPr>
          <p:cNvPr id="6" name="Slide Number Placeholder 5"/>
          <p:cNvSpPr>
            <a:spLocks noGrp="1"/>
          </p:cNvSpPr>
          <p:nvPr>
            <p:ph type="sldNum" sz="quarter" idx="12"/>
          </p:nvPr>
        </p:nvSpPr>
        <p:spPr>
          <a:xfrm>
            <a:off x="9260080" y="6356350"/>
            <a:ext cx="2743200" cy="365125"/>
          </a:xfrm>
        </p:spPr>
        <p:txBody>
          <a:bodyPr/>
          <a:lstStyle>
            <a:lvl1pPr>
              <a:defRPr sz="1400"/>
            </a:lvl1pPr>
          </a:lstStyle>
          <a:p>
            <a:pPr fontAlgn="base">
              <a:spcBef>
                <a:spcPct val="0"/>
              </a:spcBef>
              <a:spcAft>
                <a:spcPct val="0"/>
              </a:spcAft>
              <a:defRPr/>
            </a:pPr>
            <a:fld id="{CC706654-7386-4AE4-8280-2423E7704257}" type="slidenum">
              <a:rPr lang="zh-TW" altLang="en-US" smtClean="0">
                <a:solidFill>
                  <a:prstClr val="black">
                    <a:tint val="75000"/>
                  </a:prstClr>
                </a:solidFill>
              </a:rPr>
              <a:pPr fontAlgn="base">
                <a:spcBef>
                  <a:spcPct val="0"/>
                </a:spcBef>
                <a:spcAft>
                  <a:spcPct val="0"/>
                </a:spcAft>
                <a:defRPr/>
              </a:pPr>
              <a:t>‹#›</a:t>
            </a:fld>
            <a:endParaRPr lang="zh-TW" altLang="en-US" dirty="0">
              <a:solidFill>
                <a:prstClr val="black">
                  <a:tint val="75000"/>
                </a:prstClr>
              </a:solidFill>
            </a:endParaRPr>
          </a:p>
        </p:txBody>
      </p:sp>
    </p:spTree>
    <p:extLst>
      <p:ext uri="{BB962C8B-B14F-4D97-AF65-F5344CB8AC3E}">
        <p14:creationId xmlns:p14="http://schemas.microsoft.com/office/powerpoint/2010/main" val="2020138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zh-TW" altLang="en-US"/>
              <a:t>按一下以編輯母片標題樣式</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TW" altLang="en-US"/>
              <a:t>編輯母片文字樣式</a:t>
            </a:r>
          </a:p>
        </p:txBody>
      </p:sp>
      <p:sp>
        <p:nvSpPr>
          <p:cNvPr id="4" name="Date Placeholder 3"/>
          <p:cNvSpPr>
            <a:spLocks noGrp="1"/>
          </p:cNvSpPr>
          <p:nvPr>
            <p:ph type="dt" sz="half" idx="10"/>
          </p:nvPr>
        </p:nvSpPr>
        <p:spPr/>
        <p:txBody>
          <a:bodyPr/>
          <a:lstStyle/>
          <a:p>
            <a:pPr>
              <a:defRPr/>
            </a:pPr>
            <a:fld id="{973C67AA-0E3C-4249-A3C1-998E59F60957}" type="datetime1">
              <a:rPr lang="zh-TW" altLang="en-US" smtClean="0">
                <a:solidFill>
                  <a:prstClr val="black">
                    <a:tint val="75000"/>
                  </a:prstClr>
                </a:solidFill>
              </a:rPr>
              <a:t>2025/2/8</a:t>
            </a:fld>
            <a:endParaRPr lang="zh-TW" alt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zh-TW" alt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74C1C71E-5892-4842-AE3C-CABC329F22D5}" type="slidenum">
              <a:rPr lang="zh-TW" altLang="en-US" smtClean="0">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22934707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個內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dirty="0"/>
              <a:t>按一下以編輯母片標題樣式</a:t>
            </a:r>
            <a:endParaRPr lang="en-US" dirty="0"/>
          </a:p>
        </p:txBody>
      </p:sp>
      <p:sp>
        <p:nvSpPr>
          <p:cNvPr id="3" name="Content Placeholder 2"/>
          <p:cNvSpPr>
            <a:spLocks noGrp="1"/>
          </p:cNvSpPr>
          <p:nvPr>
            <p:ph sz="half" idx="1"/>
          </p:nvPr>
        </p:nvSpPr>
        <p:spPr>
          <a:xfrm>
            <a:off x="838200" y="914400"/>
            <a:ext cx="5181600" cy="5262563"/>
          </a:xfrm>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dirty="0"/>
              <a:t>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endParaRPr lang="en-US" dirty="0"/>
          </a:p>
        </p:txBody>
      </p:sp>
      <p:sp>
        <p:nvSpPr>
          <p:cNvPr id="4" name="Content Placeholder 3"/>
          <p:cNvSpPr>
            <a:spLocks noGrp="1"/>
          </p:cNvSpPr>
          <p:nvPr>
            <p:ph sz="half" idx="2"/>
          </p:nvPr>
        </p:nvSpPr>
        <p:spPr>
          <a:xfrm>
            <a:off x="6172200" y="914400"/>
            <a:ext cx="5181600" cy="5262563"/>
          </a:xfrm>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dirty="0"/>
              <a:t>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endParaRPr lang="en-US" dirty="0"/>
          </a:p>
        </p:txBody>
      </p:sp>
      <p:sp>
        <p:nvSpPr>
          <p:cNvPr id="5" name="Date Placeholder 4"/>
          <p:cNvSpPr>
            <a:spLocks noGrp="1"/>
          </p:cNvSpPr>
          <p:nvPr>
            <p:ph type="dt" sz="half" idx="10"/>
          </p:nvPr>
        </p:nvSpPr>
        <p:spPr/>
        <p:txBody>
          <a:bodyPr/>
          <a:lstStyle/>
          <a:p>
            <a:pPr fontAlgn="base">
              <a:spcBef>
                <a:spcPct val="0"/>
              </a:spcBef>
              <a:spcAft>
                <a:spcPct val="0"/>
              </a:spcAft>
              <a:defRPr/>
            </a:pPr>
            <a:fld id="{7C6C4B91-FAB9-4708-959A-272699D5AA89}" type="datetime1">
              <a:rPr lang="zh-TW" altLang="en-US" smtClean="0">
                <a:solidFill>
                  <a:prstClr val="black">
                    <a:tint val="75000"/>
                  </a:prstClr>
                </a:solidFill>
              </a:rPr>
              <a:t>2025/2/8</a:t>
            </a:fld>
            <a:endParaRPr lang="zh-TW" alt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zh-TW" altLang="en-US">
              <a:solidFill>
                <a:prstClr val="black">
                  <a:tint val="75000"/>
                </a:prstClr>
              </a:solidFill>
            </a:endParaRPr>
          </a:p>
        </p:txBody>
      </p:sp>
      <p:sp>
        <p:nvSpPr>
          <p:cNvPr id="7" name="Slide Number Placeholder 6"/>
          <p:cNvSpPr>
            <a:spLocks noGrp="1"/>
          </p:cNvSpPr>
          <p:nvPr>
            <p:ph type="sldNum" sz="quarter" idx="12"/>
          </p:nvPr>
        </p:nvSpPr>
        <p:spPr/>
        <p:txBody>
          <a:bodyPr/>
          <a:lstStyle/>
          <a:p>
            <a:pPr fontAlgn="base">
              <a:spcBef>
                <a:spcPct val="0"/>
              </a:spcBef>
              <a:spcAft>
                <a:spcPct val="0"/>
              </a:spcAft>
              <a:defRPr/>
            </a:pPr>
            <a:fld id="{CC706654-7386-4AE4-8280-2423E7704257}" type="slidenum">
              <a:rPr lang="zh-TW" altLang="en-US" smtClean="0">
                <a:solidFill>
                  <a:prstClr val="black">
                    <a:tint val="75000"/>
                  </a:prstClr>
                </a:solidFill>
              </a:rPr>
              <a:pPr fontAlgn="base">
                <a:spcBef>
                  <a:spcPct val="0"/>
                </a:spcBef>
                <a:spcAft>
                  <a:spcPct val="0"/>
                </a:spcAft>
                <a:defRPr/>
              </a:pPr>
              <a:t>‹#›</a:t>
            </a:fld>
            <a:endParaRPr lang="zh-TW" altLang="en-US">
              <a:solidFill>
                <a:prstClr val="black">
                  <a:tint val="75000"/>
                </a:prstClr>
              </a:solidFill>
            </a:endParaRPr>
          </a:p>
        </p:txBody>
      </p:sp>
    </p:spTree>
    <p:extLst>
      <p:ext uri="{BB962C8B-B14F-4D97-AF65-F5344CB8AC3E}">
        <p14:creationId xmlns:p14="http://schemas.microsoft.com/office/powerpoint/2010/main" val="32943715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zh-TW" altLang="en-US"/>
              <a:t>按一下以編輯母片標題樣式</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4" name="Content Placeholder 3"/>
          <p:cNvSpPr>
            <a:spLocks noGrp="1"/>
          </p:cNvSpPr>
          <p:nvPr>
            <p:ph sz="half" idx="2"/>
          </p:nvPr>
        </p:nvSpPr>
        <p:spPr>
          <a:xfrm>
            <a:off x="839788" y="2505075"/>
            <a:ext cx="5157787" cy="3684588"/>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6" name="Content Placeholder 5"/>
          <p:cNvSpPr>
            <a:spLocks noGrp="1"/>
          </p:cNvSpPr>
          <p:nvPr>
            <p:ph sz="quarter" idx="4"/>
          </p:nvPr>
        </p:nvSpPr>
        <p:spPr>
          <a:xfrm>
            <a:off x="6172200" y="2505075"/>
            <a:ext cx="5183188" cy="3684588"/>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7" name="Date Placeholder 6"/>
          <p:cNvSpPr>
            <a:spLocks noGrp="1"/>
          </p:cNvSpPr>
          <p:nvPr>
            <p:ph type="dt" sz="half" idx="10"/>
          </p:nvPr>
        </p:nvSpPr>
        <p:spPr/>
        <p:txBody>
          <a:bodyPr/>
          <a:lstStyle/>
          <a:p>
            <a:pPr fontAlgn="base">
              <a:spcBef>
                <a:spcPct val="0"/>
              </a:spcBef>
              <a:spcAft>
                <a:spcPct val="0"/>
              </a:spcAft>
              <a:defRPr/>
            </a:pPr>
            <a:fld id="{56D0FDA9-FFE6-4899-92F4-0FA88188A5F7}" type="datetime1">
              <a:rPr lang="zh-TW" altLang="en-US" smtClean="0">
                <a:solidFill>
                  <a:prstClr val="black">
                    <a:tint val="75000"/>
                  </a:prstClr>
                </a:solidFill>
              </a:rPr>
              <a:t>2025/2/8</a:t>
            </a:fld>
            <a:endParaRPr lang="zh-TW" altLang="en-US">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zh-TW" altLang="en-US">
              <a:solidFill>
                <a:prstClr val="black">
                  <a:tint val="75000"/>
                </a:prstClr>
              </a:solidFill>
            </a:endParaRPr>
          </a:p>
        </p:txBody>
      </p:sp>
      <p:sp>
        <p:nvSpPr>
          <p:cNvPr id="9" name="Slide Number Placeholder 8"/>
          <p:cNvSpPr>
            <a:spLocks noGrp="1"/>
          </p:cNvSpPr>
          <p:nvPr>
            <p:ph type="sldNum" sz="quarter" idx="12"/>
          </p:nvPr>
        </p:nvSpPr>
        <p:spPr/>
        <p:txBody>
          <a:bodyPr/>
          <a:lstStyle/>
          <a:p>
            <a:pPr fontAlgn="base">
              <a:spcBef>
                <a:spcPct val="0"/>
              </a:spcBef>
              <a:spcAft>
                <a:spcPct val="0"/>
              </a:spcAft>
              <a:defRPr/>
            </a:pPr>
            <a:fld id="{CC706654-7386-4AE4-8280-2423E7704257}" type="slidenum">
              <a:rPr lang="zh-TW" altLang="en-US" smtClean="0">
                <a:solidFill>
                  <a:prstClr val="black">
                    <a:tint val="75000"/>
                  </a:prstClr>
                </a:solidFill>
              </a:rPr>
              <a:pPr fontAlgn="base">
                <a:spcBef>
                  <a:spcPct val="0"/>
                </a:spcBef>
                <a:spcAft>
                  <a:spcPct val="0"/>
                </a:spcAft>
                <a:defRPr/>
              </a:pPr>
              <a:t>‹#›</a:t>
            </a:fld>
            <a:endParaRPr lang="zh-TW" altLang="en-US">
              <a:solidFill>
                <a:prstClr val="black">
                  <a:tint val="75000"/>
                </a:prstClr>
              </a:solidFill>
            </a:endParaRPr>
          </a:p>
        </p:txBody>
      </p:sp>
    </p:spTree>
    <p:extLst>
      <p:ext uri="{BB962C8B-B14F-4D97-AF65-F5344CB8AC3E}">
        <p14:creationId xmlns:p14="http://schemas.microsoft.com/office/powerpoint/2010/main" val="3884155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dirty="0"/>
              <a:t>按一下以編輯母片標題樣式</a:t>
            </a:r>
            <a:endParaRPr lang="en-US" dirty="0"/>
          </a:p>
        </p:txBody>
      </p:sp>
      <p:sp>
        <p:nvSpPr>
          <p:cNvPr id="3" name="Date Placeholder 2"/>
          <p:cNvSpPr>
            <a:spLocks noGrp="1"/>
          </p:cNvSpPr>
          <p:nvPr>
            <p:ph type="dt" sz="half" idx="10"/>
          </p:nvPr>
        </p:nvSpPr>
        <p:spPr/>
        <p:txBody>
          <a:bodyPr/>
          <a:lstStyle/>
          <a:p>
            <a:pPr>
              <a:defRPr/>
            </a:pPr>
            <a:fld id="{86787CCD-7F4C-4110-A96F-FA1E6E87803C}" type="datetime1">
              <a:rPr lang="zh-TW" altLang="en-US" smtClean="0">
                <a:solidFill>
                  <a:prstClr val="black">
                    <a:tint val="75000"/>
                  </a:prstClr>
                </a:solidFill>
              </a:rPr>
              <a:t>2025/2/8</a:t>
            </a:fld>
            <a:endParaRPr lang="zh-TW" altLang="en-US">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zh-TW" altLang="en-US">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38DEB7D5-1C27-44CA-A370-1C3821448206}" type="slidenum">
              <a:rPr lang="zh-TW" altLang="en-US" smtClean="0">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25221852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6A109F64-B2B1-4C3B-A584-1D98C253F4E6}" type="datetime1">
              <a:rPr lang="zh-TW" altLang="en-US" smtClean="0">
                <a:solidFill>
                  <a:prstClr val="black">
                    <a:tint val="75000"/>
                  </a:prstClr>
                </a:solidFill>
              </a:rPr>
              <a:t>2025/2/8</a:t>
            </a:fld>
            <a:endParaRPr lang="zh-TW" altLang="en-US">
              <a:solidFill>
                <a:prstClr val="black">
                  <a:tint val="75000"/>
                </a:prstClr>
              </a:solidFill>
            </a:endParaRPr>
          </a:p>
        </p:txBody>
      </p:sp>
      <p:sp>
        <p:nvSpPr>
          <p:cNvPr id="3" name="Footer Placeholder 2"/>
          <p:cNvSpPr>
            <a:spLocks noGrp="1"/>
          </p:cNvSpPr>
          <p:nvPr>
            <p:ph type="ftr" sz="quarter" idx="11"/>
          </p:nvPr>
        </p:nvSpPr>
        <p:spPr/>
        <p:txBody>
          <a:bodyPr/>
          <a:lstStyle/>
          <a:p>
            <a:pPr>
              <a:defRPr/>
            </a:pPr>
            <a:endParaRPr lang="zh-TW" altLang="en-US">
              <a:solidFill>
                <a:prstClr val="black">
                  <a:tint val="75000"/>
                </a:prstClr>
              </a:solidFill>
            </a:endParaRPr>
          </a:p>
        </p:txBody>
      </p:sp>
      <p:sp>
        <p:nvSpPr>
          <p:cNvPr id="4" name="Slide Number Placeholder 3"/>
          <p:cNvSpPr>
            <a:spLocks noGrp="1"/>
          </p:cNvSpPr>
          <p:nvPr>
            <p:ph type="sldNum" sz="quarter" idx="12"/>
          </p:nvPr>
        </p:nvSpPr>
        <p:spPr/>
        <p:txBody>
          <a:bodyPr/>
          <a:lstStyle/>
          <a:p>
            <a:pPr>
              <a:defRPr/>
            </a:pPr>
            <a:fld id="{B3BFD42B-7030-47A9-9B65-FC5A4A36C7C7}" type="slidenum">
              <a:rPr lang="zh-TW" altLang="en-US" smtClean="0">
                <a:solidFill>
                  <a:prstClr val="black">
                    <a:tint val="75000"/>
                  </a:prstClr>
                </a:solidFill>
              </a:rPr>
              <a:pPr>
                <a:defRPr/>
              </a:pPr>
              <a:t>‹#›</a:t>
            </a:fld>
            <a:endParaRPr lang="zh-TW" altLang="en-US" dirty="0">
              <a:solidFill>
                <a:prstClr val="black">
                  <a:tint val="75000"/>
                </a:prstClr>
              </a:solidFill>
            </a:endParaRPr>
          </a:p>
        </p:txBody>
      </p:sp>
    </p:spTree>
    <p:extLst>
      <p:ext uri="{BB962C8B-B14F-4D97-AF65-F5344CB8AC3E}">
        <p14:creationId xmlns:p14="http://schemas.microsoft.com/office/powerpoint/2010/main" val="40516086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TW" altLang="en-US"/>
              <a:t>按一下以編輯母片標題樣式</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a:t>編輯母片文字樣式</a:t>
            </a:r>
          </a:p>
        </p:txBody>
      </p:sp>
      <p:sp>
        <p:nvSpPr>
          <p:cNvPr id="5" name="Date Placeholder 4"/>
          <p:cNvSpPr>
            <a:spLocks noGrp="1"/>
          </p:cNvSpPr>
          <p:nvPr>
            <p:ph type="dt" sz="half" idx="10"/>
          </p:nvPr>
        </p:nvSpPr>
        <p:spPr/>
        <p:txBody>
          <a:bodyPr/>
          <a:lstStyle/>
          <a:p>
            <a:pPr>
              <a:defRPr/>
            </a:pPr>
            <a:fld id="{DFF3CF43-49CD-4650-869E-0FBE4DC0E9EA}" type="datetime1">
              <a:rPr lang="zh-TW" altLang="en-US" smtClean="0">
                <a:solidFill>
                  <a:prstClr val="black">
                    <a:tint val="75000"/>
                  </a:prstClr>
                </a:solidFill>
              </a:rPr>
              <a:t>2025/2/8</a:t>
            </a:fld>
            <a:endParaRPr lang="zh-TW" alt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zh-TW" alt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FD971BEE-28DE-4B81-A773-C03B900FB8F2}" type="slidenum">
              <a:rPr lang="zh-TW" altLang="en-US" smtClean="0">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22080391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TW" altLang="en-US"/>
              <a:t>按一下以編輯母片標題樣式</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a:t>按一下圖示以新增圖片</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a:t>編輯母片文字樣式</a:t>
            </a:r>
          </a:p>
        </p:txBody>
      </p:sp>
      <p:sp>
        <p:nvSpPr>
          <p:cNvPr id="5" name="Date Placeholder 4"/>
          <p:cNvSpPr>
            <a:spLocks noGrp="1"/>
          </p:cNvSpPr>
          <p:nvPr>
            <p:ph type="dt" sz="half" idx="10"/>
          </p:nvPr>
        </p:nvSpPr>
        <p:spPr/>
        <p:txBody>
          <a:bodyPr/>
          <a:lstStyle/>
          <a:p>
            <a:pPr>
              <a:defRPr/>
            </a:pPr>
            <a:fld id="{B3B28123-6165-4F46-BC28-4CC0BBC3FA23}" type="datetime1">
              <a:rPr lang="zh-TW" altLang="en-US" smtClean="0">
                <a:solidFill>
                  <a:prstClr val="black">
                    <a:tint val="75000"/>
                  </a:prstClr>
                </a:solidFill>
              </a:rPr>
              <a:t>2025/2/8</a:t>
            </a:fld>
            <a:endParaRPr lang="zh-TW" alt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zh-TW" alt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B7C4EB01-9C54-41D4-8285-566FFA2A4A27}" type="slidenum">
              <a:rPr lang="zh-TW" altLang="en-US" smtClean="0">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24183240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Vertical Text Placeholder 2"/>
          <p:cNvSpPr>
            <a:spLocks noGrp="1"/>
          </p:cNvSpPr>
          <p:nvPr>
            <p:ph type="body" orient="vert" idx="1"/>
          </p:nvPr>
        </p:nvSpPr>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pPr>
              <a:defRPr/>
            </a:pPr>
            <a:fld id="{03585ABD-F99B-4DEC-BF77-32E826B17DA5}" type="datetime1">
              <a:rPr lang="zh-TW" altLang="en-US" smtClean="0">
                <a:solidFill>
                  <a:prstClr val="black">
                    <a:tint val="75000"/>
                  </a:prstClr>
                </a:solidFill>
              </a:rPr>
              <a:t>2025/2/8</a:t>
            </a:fld>
            <a:endParaRPr lang="zh-TW" alt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zh-TW" alt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FFE8B86D-5033-432F-A8EE-30734B3DE070}" type="slidenum">
              <a:rPr lang="zh-TW" altLang="en-US" smtClean="0">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20344163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zh-TW" altLang="en-US"/>
              <a:t>按一下以編輯母片標題樣式</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pPr>
              <a:defRPr/>
            </a:pPr>
            <a:fld id="{B2031669-0EAE-4C6D-A627-48C935DFAC3F}" type="datetime1">
              <a:rPr lang="zh-TW" altLang="en-US" smtClean="0">
                <a:solidFill>
                  <a:prstClr val="black">
                    <a:tint val="75000"/>
                  </a:prstClr>
                </a:solidFill>
              </a:rPr>
              <a:t>2025/2/8</a:t>
            </a:fld>
            <a:endParaRPr lang="zh-TW" alt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zh-TW" alt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074366AB-D72A-456A-A5EE-B7CE34FF23EA}" type="slidenum">
              <a:rPr lang="zh-TW" altLang="en-US" smtClean="0">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23101490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自訂版面配置">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lvl1pPr>
              <a:defRPr sz="2400" b="1" cap="none"/>
            </a:lvl1pPr>
          </a:lstStyle>
          <a:p>
            <a:r>
              <a:rPr lang="zh-TW" altLang="en-US" dirty="0"/>
              <a:t>按一下以編輯母片標題樣式</a:t>
            </a:r>
          </a:p>
        </p:txBody>
      </p:sp>
      <p:sp>
        <p:nvSpPr>
          <p:cNvPr id="3" name="日期版面配置區 2"/>
          <p:cNvSpPr>
            <a:spLocks noGrp="1"/>
          </p:cNvSpPr>
          <p:nvPr>
            <p:ph type="dt" sz="half" idx="10"/>
          </p:nvPr>
        </p:nvSpPr>
        <p:spPr/>
        <p:txBody>
          <a:bodyPr/>
          <a:lstStyle/>
          <a:p>
            <a:pPr fontAlgn="base">
              <a:spcBef>
                <a:spcPct val="0"/>
              </a:spcBef>
              <a:spcAft>
                <a:spcPct val="0"/>
              </a:spcAft>
              <a:defRPr/>
            </a:pPr>
            <a:fld id="{D5A1087B-E1C9-4C5B-9F1C-5565032B7B59}" type="datetime1">
              <a:rPr lang="zh-TW" altLang="en-US" smtClean="0">
                <a:solidFill>
                  <a:prstClr val="black">
                    <a:tint val="75000"/>
                  </a:prstClr>
                </a:solidFill>
              </a:rPr>
              <a:t>2025/2/8</a:t>
            </a:fld>
            <a:endParaRPr lang="zh-TW" altLang="en-US">
              <a:solidFill>
                <a:prstClr val="black">
                  <a:tint val="75000"/>
                </a:prstClr>
              </a:solidFill>
            </a:endParaRPr>
          </a:p>
        </p:txBody>
      </p:sp>
      <p:sp>
        <p:nvSpPr>
          <p:cNvPr id="4" name="投影片編號版面配置區 3"/>
          <p:cNvSpPr>
            <a:spLocks noGrp="1"/>
          </p:cNvSpPr>
          <p:nvPr>
            <p:ph type="sldNum" sz="quarter" idx="11"/>
          </p:nvPr>
        </p:nvSpPr>
        <p:spPr/>
        <p:txBody>
          <a:bodyPr/>
          <a:lstStyle/>
          <a:p>
            <a:pPr fontAlgn="base">
              <a:spcBef>
                <a:spcPct val="0"/>
              </a:spcBef>
              <a:spcAft>
                <a:spcPct val="0"/>
              </a:spcAft>
              <a:defRPr/>
            </a:pPr>
            <a:fld id="{CC706654-7386-4AE4-8280-2423E7704257}" type="slidenum">
              <a:rPr lang="zh-TW" altLang="en-US" smtClean="0">
                <a:solidFill>
                  <a:prstClr val="black">
                    <a:tint val="75000"/>
                  </a:prstClr>
                </a:solidFill>
              </a:rPr>
              <a:pPr fontAlgn="base">
                <a:spcBef>
                  <a:spcPct val="0"/>
                </a:spcBef>
                <a:spcAft>
                  <a:spcPct val="0"/>
                </a:spcAft>
                <a:defRPr/>
              </a:pPr>
              <a:t>‹#›</a:t>
            </a:fld>
            <a:endParaRPr lang="zh-TW" altLang="en-US" dirty="0">
              <a:solidFill>
                <a:prstClr val="black">
                  <a:tint val="75000"/>
                </a:prstClr>
              </a:solidFill>
            </a:endParaRPr>
          </a:p>
        </p:txBody>
      </p:sp>
      <p:sp>
        <p:nvSpPr>
          <p:cNvPr id="6" name="內容版面配置區 5"/>
          <p:cNvSpPr>
            <a:spLocks noGrp="1"/>
          </p:cNvSpPr>
          <p:nvPr>
            <p:ph sz="quarter" idx="12"/>
          </p:nvPr>
        </p:nvSpPr>
        <p:spPr>
          <a:xfrm>
            <a:off x="624418" y="1411817"/>
            <a:ext cx="11040533" cy="4800600"/>
          </a:xfrm>
        </p:spPr>
        <p:txBody>
          <a:bodyPr/>
          <a:lstStyle>
            <a:lvl1pPr>
              <a:defRPr sz="1800"/>
            </a:lvl1pPr>
            <a:lvl2pPr>
              <a:defRPr sz="1600"/>
            </a:lvl2pPr>
            <a:lvl3pPr>
              <a:defRPr sz="1400"/>
            </a:lvl3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Tree>
    <p:extLst>
      <p:ext uri="{BB962C8B-B14F-4D97-AF65-F5344CB8AC3E}">
        <p14:creationId xmlns:p14="http://schemas.microsoft.com/office/powerpoint/2010/main" val="28815902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874838"/>
            <a:ext cx="10363200" cy="1381125"/>
          </a:xfrm>
        </p:spPr>
        <p:txBody>
          <a:bodyPr anchor="ctr"/>
          <a:lstStyle>
            <a:lvl1pPr algn="ctr">
              <a:defRPr sz="4800">
                <a:latin typeface="Arial" panose="020B0604020202020204" pitchFamily="34" charset="0"/>
                <a:ea typeface="Microsoft JhengHei" panose="020B0604030504040204" pitchFamily="34" charset="-120"/>
                <a:cs typeface="Arial" panose="020B0604020202020204" pitchFamily="34" charset="0"/>
              </a:defRPr>
            </a:lvl1pPr>
          </a:lstStyle>
          <a:p>
            <a:r>
              <a:rPr lang="zh-TW" altLang="en-US" dirty="0"/>
              <a:t>按一下以編輯母片標題樣式</a:t>
            </a:r>
            <a:endParaRPr lang="en-US" dirty="0"/>
          </a:p>
        </p:txBody>
      </p:sp>
      <p:sp>
        <p:nvSpPr>
          <p:cNvPr id="3" name="Subtitle 2"/>
          <p:cNvSpPr>
            <a:spLocks noGrp="1"/>
          </p:cNvSpPr>
          <p:nvPr>
            <p:ph type="subTitle" idx="1"/>
          </p:nvPr>
        </p:nvSpPr>
        <p:spPr>
          <a:xfrm>
            <a:off x="1524000" y="3429000"/>
            <a:ext cx="9144000" cy="1655762"/>
          </a:xfrm>
        </p:spPr>
        <p:txBody>
          <a:bodyPr/>
          <a:lstStyle>
            <a:lvl1pPr marL="0" indent="0" algn="ctr">
              <a:buNone/>
              <a:defRPr sz="2400">
                <a:latin typeface="Arial" panose="020B0604020202020204" pitchFamily="34" charset="0"/>
                <a:ea typeface="Microsoft JhengHei" panose="020B0604030504040204" pitchFamily="34" charset="-12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dirty="0"/>
              <a:t>按一下以編輯母片子標題樣式</a:t>
            </a:r>
            <a:endParaRPr lang="en-US" dirty="0"/>
          </a:p>
        </p:txBody>
      </p:sp>
      <p:sp>
        <p:nvSpPr>
          <p:cNvPr id="4" name="Date Placeholder 3"/>
          <p:cNvSpPr>
            <a:spLocks noGrp="1"/>
          </p:cNvSpPr>
          <p:nvPr>
            <p:ph type="dt" sz="half" idx="10"/>
          </p:nvPr>
        </p:nvSpPr>
        <p:spPr/>
        <p:txBody>
          <a:bodyPr/>
          <a:lstStyle>
            <a:lvl1pPr>
              <a:defRPr/>
            </a:lvl1pPr>
          </a:lstStyle>
          <a:p>
            <a:pPr>
              <a:defRPr/>
            </a:pPr>
            <a:fld id="{1AE8263F-D4B3-4D89-B5E7-DF68CB9EC1EE}" type="datetime1">
              <a:rPr lang="zh-TW" altLang="en-US" smtClean="0"/>
              <a:t>2025/2/8</a:t>
            </a:fld>
            <a:endParaRPr lang="zh-TW" altLang="en-US"/>
          </a:p>
        </p:txBody>
      </p:sp>
      <p:sp>
        <p:nvSpPr>
          <p:cNvPr id="5" name="Footer Placeholder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AFDFFEC-3926-4929-BD3E-B800D5717A69}" type="slidenum">
              <a:rPr lang="zh-TW" altLang="en-US">
                <a:solidFill>
                  <a:prstClr val="white"/>
                </a:solidFill>
              </a:rPr>
              <a:pPr>
                <a:defRPr/>
              </a:pPr>
              <a:t>‹#›</a:t>
            </a:fld>
            <a:endParaRPr lang="zh-TW" altLang="en-US">
              <a:solidFill>
                <a:prstClr val="white"/>
              </a:solidFill>
            </a:endParaRPr>
          </a:p>
        </p:txBody>
      </p:sp>
    </p:spTree>
    <p:extLst>
      <p:ext uri="{BB962C8B-B14F-4D97-AF65-F5344CB8AC3E}">
        <p14:creationId xmlns:p14="http://schemas.microsoft.com/office/powerpoint/2010/main" val="17828906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a:xfrm>
            <a:off x="719403" y="260649"/>
            <a:ext cx="10849205" cy="757013"/>
          </a:xfrm>
        </p:spPr>
        <p:txBody>
          <a:bodyPr/>
          <a:lstStyle>
            <a:lvl1pPr>
              <a:defRPr>
                <a:latin typeface="Arial" panose="020B0604020202020204" pitchFamily="34" charset="0"/>
                <a:ea typeface="Microsoft JhengHei" panose="020B0604030504040204" pitchFamily="34" charset="-120"/>
                <a:cs typeface="Arial" panose="020B0604020202020204" pitchFamily="34" charset="0"/>
              </a:defRPr>
            </a:lvl1pPr>
          </a:lstStyle>
          <a:p>
            <a:r>
              <a:rPr lang="zh-TW" altLang="en-US" dirty="0"/>
              <a:t>按一下以編輯母片標題樣式</a:t>
            </a:r>
            <a:endParaRPr lang="en-US" dirty="0"/>
          </a:p>
        </p:txBody>
      </p:sp>
      <p:sp>
        <p:nvSpPr>
          <p:cNvPr id="3" name="Content Placeholder 2"/>
          <p:cNvSpPr>
            <a:spLocks noGrp="1"/>
          </p:cNvSpPr>
          <p:nvPr>
            <p:ph idx="1"/>
          </p:nvPr>
        </p:nvSpPr>
        <p:spPr>
          <a:xfrm>
            <a:off x="719403" y="1124744"/>
            <a:ext cx="10849205" cy="4896544"/>
          </a:xfrm>
        </p:spPr>
        <p:txBody>
          <a:bodyPr/>
          <a:lstStyle>
            <a:lvl1pPr>
              <a:lnSpc>
                <a:spcPct val="110000"/>
              </a:lnSpc>
              <a:spcBef>
                <a:spcPts val="600"/>
              </a:spcBef>
              <a:spcAft>
                <a:spcPts val="600"/>
              </a:spcAft>
              <a:defRPr sz="2400">
                <a:latin typeface="Arial" panose="020B0604020202020204" pitchFamily="34" charset="0"/>
                <a:ea typeface="Microsoft JhengHei" panose="020B0604030504040204" pitchFamily="34" charset="-120"/>
                <a:cs typeface="Arial" panose="020B0604020202020204" pitchFamily="34" charset="0"/>
              </a:defRPr>
            </a:lvl1pPr>
            <a:lvl2pPr>
              <a:lnSpc>
                <a:spcPct val="110000"/>
              </a:lnSpc>
              <a:spcBef>
                <a:spcPts val="600"/>
              </a:spcBef>
              <a:spcAft>
                <a:spcPts val="600"/>
              </a:spcAft>
              <a:defRPr sz="2000">
                <a:latin typeface="Arial" panose="020B0604020202020204" pitchFamily="34" charset="0"/>
                <a:ea typeface="Microsoft JhengHei" panose="020B0604030504040204" pitchFamily="34" charset="-120"/>
                <a:cs typeface="Arial" panose="020B0604020202020204" pitchFamily="34" charset="0"/>
              </a:defRPr>
            </a:lvl2pPr>
            <a:lvl3pPr>
              <a:lnSpc>
                <a:spcPct val="110000"/>
              </a:lnSpc>
              <a:spcBef>
                <a:spcPts val="600"/>
              </a:spcBef>
              <a:spcAft>
                <a:spcPts val="600"/>
              </a:spcAft>
              <a:defRPr sz="1600">
                <a:latin typeface="Arial" panose="020B0604020202020204" pitchFamily="34" charset="0"/>
                <a:ea typeface="Microsoft JhengHei" panose="020B0604030504040204" pitchFamily="34" charset="-120"/>
                <a:cs typeface="Arial" panose="020B0604020202020204" pitchFamily="34" charset="0"/>
              </a:defRPr>
            </a:lvl3pPr>
            <a:lvl4pPr marL="1371600" indent="0">
              <a:lnSpc>
                <a:spcPct val="110000"/>
              </a:lnSpc>
              <a:spcBef>
                <a:spcPts val="600"/>
              </a:spcBef>
              <a:spcAft>
                <a:spcPts val="600"/>
              </a:spcAft>
              <a:buNone/>
              <a:defRPr>
                <a:latin typeface="Times New Roman" pitchFamily="18" charset="0"/>
                <a:ea typeface="微軟正黑體" pitchFamily="34" charset="-120"/>
                <a:cs typeface="Times New Roman" pitchFamily="18" charset="0"/>
              </a:defRPr>
            </a:lvl4pPr>
            <a:lvl5pPr>
              <a:lnSpc>
                <a:spcPct val="110000"/>
              </a:lnSpc>
              <a:spcBef>
                <a:spcPts val="600"/>
              </a:spcBef>
              <a:spcAft>
                <a:spcPts val="600"/>
              </a:spcAft>
              <a:defRPr>
                <a:latin typeface="Times New Roman" pitchFamily="18" charset="0"/>
                <a:ea typeface="微軟正黑體" pitchFamily="34" charset="-120"/>
                <a:cs typeface="Times New Roman" pitchFamily="18" charset="0"/>
              </a:defRPr>
            </a:lvl5pPr>
          </a:lstStyle>
          <a:p>
            <a:pPr lvl="0"/>
            <a:r>
              <a:rPr lang="zh-TW" altLang="en-US" dirty="0"/>
              <a:t>按一下以編輯母片文字樣式</a:t>
            </a:r>
          </a:p>
          <a:p>
            <a:pPr lvl="1"/>
            <a:r>
              <a:rPr lang="zh-TW" altLang="en-US" dirty="0"/>
              <a:t>第二層</a:t>
            </a:r>
          </a:p>
          <a:p>
            <a:pPr lvl="2"/>
            <a:r>
              <a:rPr lang="zh-TW" altLang="en-US" dirty="0"/>
              <a:t>第三層</a:t>
            </a:r>
          </a:p>
        </p:txBody>
      </p:sp>
      <p:sp>
        <p:nvSpPr>
          <p:cNvPr id="4" name="Date Placeholder 3"/>
          <p:cNvSpPr>
            <a:spLocks noGrp="1"/>
          </p:cNvSpPr>
          <p:nvPr>
            <p:ph type="dt" sz="half" idx="10"/>
          </p:nvPr>
        </p:nvSpPr>
        <p:spPr/>
        <p:txBody>
          <a:bodyPr/>
          <a:lstStyle>
            <a:lvl1pPr>
              <a:defRPr/>
            </a:lvl1pPr>
          </a:lstStyle>
          <a:p>
            <a:pPr>
              <a:defRPr/>
            </a:pPr>
            <a:fld id="{BF21C3C7-561C-44B1-9382-99A61EB5A384}" type="datetime1">
              <a:rPr lang="zh-TW" altLang="en-US" smtClean="0"/>
              <a:t>2025/2/8</a:t>
            </a:fld>
            <a:endParaRPr lang="zh-TW" altLang="en-US"/>
          </a:p>
        </p:txBody>
      </p:sp>
      <p:sp>
        <p:nvSpPr>
          <p:cNvPr id="5" name="Footer Placeholder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815A796-5B8F-4A1D-A652-1B17CC1C11CA}" type="slidenum">
              <a:rPr lang="zh-TW" altLang="en-US">
                <a:solidFill>
                  <a:prstClr val="white"/>
                </a:solidFill>
              </a:rPr>
              <a:pPr>
                <a:defRPr/>
              </a:pPr>
              <a:t>‹#›</a:t>
            </a:fld>
            <a:endParaRPr lang="zh-TW" altLang="en-US">
              <a:solidFill>
                <a:prstClr val="white"/>
              </a:solidFill>
            </a:endParaRPr>
          </a:p>
        </p:txBody>
      </p:sp>
      <p:sp>
        <p:nvSpPr>
          <p:cNvPr id="7" name="矩形 6">
            <a:extLst>
              <a:ext uri="{FF2B5EF4-FFF2-40B4-BE49-F238E27FC236}">
                <a16:creationId xmlns:a16="http://schemas.microsoft.com/office/drawing/2014/main" id="{D0547A14-8A83-DC48-9000-B9D7A946B253}"/>
              </a:ext>
            </a:extLst>
          </p:cNvPr>
          <p:cNvSpPr/>
          <p:nvPr userDrawn="1"/>
        </p:nvSpPr>
        <p:spPr>
          <a:xfrm>
            <a:off x="719403" y="1000448"/>
            <a:ext cx="10896000" cy="52288"/>
          </a:xfrm>
          <a:prstGeom prst="rect">
            <a:avLst/>
          </a:prstGeom>
          <a:gradFill flip="none" rotWithShape="1">
            <a:gsLst>
              <a:gs pos="28000">
                <a:srgbClr val="FFDA2A"/>
              </a:gs>
              <a:gs pos="64000">
                <a:srgbClr val="DE7403"/>
              </a:gs>
              <a:gs pos="100000">
                <a:srgbClr val="262626"/>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1800">
              <a:solidFill>
                <a:prstClr val="white"/>
              </a:solidFill>
              <a:cs typeface="Arial" panose="020B0604020202020204" pitchFamily="34" charset="0"/>
            </a:endParaRPr>
          </a:p>
        </p:txBody>
      </p:sp>
    </p:spTree>
    <p:extLst>
      <p:ext uri="{BB962C8B-B14F-4D97-AF65-F5344CB8AC3E}">
        <p14:creationId xmlns:p14="http://schemas.microsoft.com/office/powerpoint/2010/main" val="8749393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6000"/>
            </a:lvl1pPr>
          </a:lstStyle>
          <a:p>
            <a:r>
              <a:rPr lang="zh-TW" altLang="en-US"/>
              <a:t>按一下以編輯母片標題樣式</a:t>
            </a:r>
            <a:endParaRPr lang="en-US" dirty="0"/>
          </a:p>
        </p:txBody>
      </p:sp>
      <p:sp>
        <p:nvSpPr>
          <p:cNvPr id="3" name="Text Placeholder 2"/>
          <p:cNvSpPr>
            <a:spLocks noGrp="1"/>
          </p:cNvSpPr>
          <p:nvPr>
            <p:ph type="body" idx="1"/>
          </p:nvPr>
        </p:nvSpPr>
        <p:spPr>
          <a:xfrm>
            <a:off x="831851" y="4589465"/>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TW" altLang="en-US"/>
              <a:t>按一下以編輯母片文字樣式</a:t>
            </a:r>
          </a:p>
        </p:txBody>
      </p:sp>
      <p:sp>
        <p:nvSpPr>
          <p:cNvPr id="4" name="Date Placeholder 3"/>
          <p:cNvSpPr>
            <a:spLocks noGrp="1"/>
          </p:cNvSpPr>
          <p:nvPr>
            <p:ph type="dt" sz="half" idx="10"/>
          </p:nvPr>
        </p:nvSpPr>
        <p:spPr/>
        <p:txBody>
          <a:bodyPr/>
          <a:lstStyle>
            <a:lvl1pPr>
              <a:defRPr/>
            </a:lvl1pPr>
          </a:lstStyle>
          <a:p>
            <a:pPr>
              <a:defRPr/>
            </a:pPr>
            <a:fld id="{5ED1EC58-716F-4E9B-A8D8-16B7D70F40E3}" type="datetime1">
              <a:rPr lang="zh-TW" altLang="en-US" smtClean="0"/>
              <a:t>2025/2/8</a:t>
            </a:fld>
            <a:endParaRPr lang="zh-TW" altLang="en-US"/>
          </a:p>
        </p:txBody>
      </p:sp>
      <p:sp>
        <p:nvSpPr>
          <p:cNvPr id="5" name="Footer Placeholder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74C1C71E-5892-4842-AE3C-CABC329F22D5}" type="slidenum">
              <a:rPr lang="zh-TW" altLang="en-US">
                <a:solidFill>
                  <a:prstClr val="white"/>
                </a:solidFill>
              </a:rPr>
              <a:pPr>
                <a:defRPr/>
              </a:pPr>
              <a:t>‹#›</a:t>
            </a:fld>
            <a:endParaRPr lang="zh-TW" altLang="en-US">
              <a:solidFill>
                <a:prstClr val="white"/>
              </a:solidFill>
            </a:endParaRPr>
          </a:p>
        </p:txBody>
      </p:sp>
    </p:spTree>
    <p:extLst>
      <p:ext uri="{BB962C8B-B14F-4D97-AF65-F5344CB8AC3E}">
        <p14:creationId xmlns:p14="http://schemas.microsoft.com/office/powerpoint/2010/main" val="457253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Date Placeholder 3"/>
          <p:cNvSpPr>
            <a:spLocks noGrp="1"/>
          </p:cNvSpPr>
          <p:nvPr>
            <p:ph type="dt" sz="half" idx="10"/>
          </p:nvPr>
        </p:nvSpPr>
        <p:spPr/>
        <p:txBody>
          <a:bodyPr/>
          <a:lstStyle>
            <a:lvl1pPr>
              <a:defRPr/>
            </a:lvl1pPr>
          </a:lstStyle>
          <a:p>
            <a:pPr>
              <a:defRPr/>
            </a:pPr>
            <a:fld id="{E35D816E-BFFE-402B-80A6-28914E39A7A5}" type="datetime1">
              <a:rPr lang="zh-TW" altLang="en-US" smtClean="0"/>
              <a:t>2025/2/8</a:t>
            </a:fld>
            <a:endParaRPr lang="zh-TW" altLang="en-US"/>
          </a:p>
        </p:txBody>
      </p:sp>
      <p:sp>
        <p:nvSpPr>
          <p:cNvPr id="6" name="Footer Placeholder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5E30E27B-EE42-4A4F-9860-C32ADABD2017}" type="slidenum">
              <a:rPr lang="zh-TW" altLang="en-US">
                <a:solidFill>
                  <a:prstClr val="white"/>
                </a:solidFill>
              </a:rPr>
              <a:pPr>
                <a:defRPr/>
              </a:pPr>
              <a:t>‹#›</a:t>
            </a:fld>
            <a:endParaRPr lang="zh-TW" altLang="en-US">
              <a:solidFill>
                <a:prstClr val="white"/>
              </a:solidFill>
            </a:endParaRPr>
          </a:p>
        </p:txBody>
      </p:sp>
    </p:spTree>
    <p:extLst>
      <p:ext uri="{BB962C8B-B14F-4D97-AF65-F5344CB8AC3E}">
        <p14:creationId xmlns:p14="http://schemas.microsoft.com/office/powerpoint/2010/main" val="8326125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比對">
    <p:spTree>
      <p:nvGrpSpPr>
        <p:cNvPr id="1" name=""/>
        <p:cNvGrpSpPr/>
        <p:nvPr/>
      </p:nvGrpSpPr>
      <p:grpSpPr>
        <a:xfrm>
          <a:off x="0" y="0"/>
          <a:ext cx="0" cy="0"/>
          <a:chOff x="0" y="0"/>
          <a:chExt cx="0" cy="0"/>
        </a:xfrm>
      </p:grpSpPr>
      <p:sp>
        <p:nvSpPr>
          <p:cNvPr id="2" name="Title 1"/>
          <p:cNvSpPr>
            <a:spLocks noGrp="1"/>
          </p:cNvSpPr>
          <p:nvPr>
            <p:ph type="title"/>
          </p:nvPr>
        </p:nvSpPr>
        <p:spPr>
          <a:xfrm>
            <a:off x="839788" y="116632"/>
            <a:ext cx="10515600" cy="720080"/>
          </a:xfrm>
        </p:spPr>
        <p:txBody>
          <a:bodyPr/>
          <a:lstStyle/>
          <a:p>
            <a:r>
              <a:rPr lang="zh-TW" altLang="en-US"/>
              <a:t>按一下以編輯母片標題樣式</a:t>
            </a:r>
            <a:endParaRPr lang="en-US" dirty="0"/>
          </a:p>
        </p:txBody>
      </p:sp>
      <p:sp>
        <p:nvSpPr>
          <p:cNvPr id="3" name="Text Placeholder 2"/>
          <p:cNvSpPr>
            <a:spLocks noGrp="1"/>
          </p:cNvSpPr>
          <p:nvPr>
            <p:ph type="body" idx="1"/>
          </p:nvPr>
        </p:nvSpPr>
        <p:spPr>
          <a:xfrm>
            <a:off x="839790" y="836712"/>
            <a:ext cx="1053679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Content Placeholder 3"/>
          <p:cNvSpPr>
            <a:spLocks noGrp="1"/>
          </p:cNvSpPr>
          <p:nvPr>
            <p:ph sz="half" idx="2"/>
          </p:nvPr>
        </p:nvSpPr>
        <p:spPr>
          <a:xfrm>
            <a:off x="839789" y="1772817"/>
            <a:ext cx="5157787" cy="4416847"/>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6" name="Content Placeholder 5"/>
          <p:cNvSpPr>
            <a:spLocks noGrp="1"/>
          </p:cNvSpPr>
          <p:nvPr>
            <p:ph sz="quarter" idx="4"/>
          </p:nvPr>
        </p:nvSpPr>
        <p:spPr>
          <a:xfrm>
            <a:off x="6172201" y="1772817"/>
            <a:ext cx="5183188" cy="4416847"/>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7" name="Date Placeholder 3"/>
          <p:cNvSpPr>
            <a:spLocks noGrp="1"/>
          </p:cNvSpPr>
          <p:nvPr>
            <p:ph type="dt" sz="half" idx="10"/>
          </p:nvPr>
        </p:nvSpPr>
        <p:spPr/>
        <p:txBody>
          <a:bodyPr/>
          <a:lstStyle>
            <a:lvl1pPr>
              <a:defRPr/>
            </a:lvl1pPr>
          </a:lstStyle>
          <a:p>
            <a:pPr>
              <a:defRPr/>
            </a:pPr>
            <a:fld id="{4622D41E-9B87-4514-8A1C-CDEA42347663}" type="datetime1">
              <a:rPr lang="zh-TW" altLang="en-US" smtClean="0"/>
              <a:t>2025/2/8</a:t>
            </a:fld>
            <a:endParaRPr lang="zh-TW" altLang="en-US"/>
          </a:p>
        </p:txBody>
      </p:sp>
      <p:sp>
        <p:nvSpPr>
          <p:cNvPr id="8" name="Footer Placeholder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87B607B0-FDE8-4BF5-A326-B76F1E1A62B6}" type="slidenum">
              <a:rPr lang="zh-TW" altLang="en-US">
                <a:solidFill>
                  <a:prstClr val="white"/>
                </a:solidFill>
              </a:rPr>
              <a:pPr>
                <a:defRPr/>
              </a:pPr>
              <a:t>‹#›</a:t>
            </a:fld>
            <a:endParaRPr lang="zh-TW" altLang="en-US">
              <a:solidFill>
                <a:prstClr val="white"/>
              </a:solidFill>
            </a:endParaRPr>
          </a:p>
        </p:txBody>
      </p:sp>
    </p:spTree>
    <p:extLst>
      <p:ext uri="{BB962C8B-B14F-4D97-AF65-F5344CB8AC3E}">
        <p14:creationId xmlns:p14="http://schemas.microsoft.com/office/powerpoint/2010/main" val="32631193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Microsoft JhengHei" panose="020B0604030504040204" pitchFamily="34" charset="-120"/>
                <a:ea typeface="Microsoft JhengHei" panose="020B0604030504040204" pitchFamily="34" charset="-120"/>
              </a:defRPr>
            </a:lvl1pPr>
          </a:lstStyle>
          <a:p>
            <a:r>
              <a:rPr lang="zh-TW" altLang="en-US" dirty="0"/>
              <a:t>按一下以編輯母片標題樣式</a:t>
            </a:r>
            <a:endParaRPr lang="en-US" dirty="0"/>
          </a:p>
        </p:txBody>
      </p:sp>
      <p:sp>
        <p:nvSpPr>
          <p:cNvPr id="3" name="Date Placeholder 3"/>
          <p:cNvSpPr>
            <a:spLocks noGrp="1"/>
          </p:cNvSpPr>
          <p:nvPr>
            <p:ph type="dt" sz="half" idx="10"/>
          </p:nvPr>
        </p:nvSpPr>
        <p:spPr/>
        <p:txBody>
          <a:bodyPr/>
          <a:lstStyle>
            <a:lvl1pPr>
              <a:defRPr/>
            </a:lvl1pPr>
          </a:lstStyle>
          <a:p>
            <a:pPr>
              <a:defRPr/>
            </a:pPr>
            <a:fld id="{648F84BA-5148-4DB4-9958-11923D844081}" type="datetime1">
              <a:rPr lang="zh-TW" altLang="en-US" smtClean="0"/>
              <a:t>2025/2/8</a:t>
            </a:fld>
            <a:endParaRPr lang="zh-TW" altLang="en-US"/>
          </a:p>
        </p:txBody>
      </p:sp>
      <p:sp>
        <p:nvSpPr>
          <p:cNvPr id="4" name="Footer Placeholder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38DEB7D5-1C27-44CA-A370-1C3821448206}" type="slidenum">
              <a:rPr lang="zh-TW" altLang="en-US">
                <a:solidFill>
                  <a:prstClr val="white"/>
                </a:solidFill>
              </a:rPr>
              <a:pPr>
                <a:defRPr/>
              </a:pPr>
              <a:t>‹#›</a:t>
            </a:fld>
            <a:endParaRPr lang="zh-TW" altLang="en-US">
              <a:solidFill>
                <a:prstClr val="white"/>
              </a:solidFill>
            </a:endParaRPr>
          </a:p>
        </p:txBody>
      </p:sp>
    </p:spTree>
    <p:extLst>
      <p:ext uri="{BB962C8B-B14F-4D97-AF65-F5344CB8AC3E}">
        <p14:creationId xmlns:p14="http://schemas.microsoft.com/office/powerpoint/2010/main" val="1288602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DE381927-AB5F-41C7-B21C-EF19E11ACEB0}" type="datetime1">
              <a:rPr lang="zh-TW" altLang="en-US" smtClean="0"/>
              <a:t>2025/2/8</a:t>
            </a:fld>
            <a:endParaRPr lang="zh-TW" altLang="en-US"/>
          </a:p>
        </p:txBody>
      </p:sp>
      <p:sp>
        <p:nvSpPr>
          <p:cNvPr id="3" name="Footer Placeholder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B3BFD42B-7030-47A9-9B65-FC5A4A36C7C7}" type="slidenum">
              <a:rPr lang="zh-TW" altLang="en-US">
                <a:solidFill>
                  <a:prstClr val="white"/>
                </a:solidFill>
              </a:rPr>
              <a:pPr>
                <a:defRPr/>
              </a:pPr>
              <a:t>‹#›</a:t>
            </a:fld>
            <a:endParaRPr lang="zh-TW" altLang="en-US" dirty="0">
              <a:solidFill>
                <a:prstClr val="white"/>
              </a:solidFill>
            </a:endParaRPr>
          </a:p>
        </p:txBody>
      </p:sp>
    </p:spTree>
    <p:extLst>
      <p:ext uri="{BB962C8B-B14F-4D97-AF65-F5344CB8AC3E}">
        <p14:creationId xmlns:p14="http://schemas.microsoft.com/office/powerpoint/2010/main" val="374562341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TW" altLang="en-US"/>
              <a:t>按一下以編輯母片標題樣式</a:t>
            </a:r>
            <a:endParaRPr lang="en-US" dirty="0"/>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a:t>按一下以編輯母片文字樣式</a:t>
            </a:r>
          </a:p>
        </p:txBody>
      </p:sp>
      <p:sp>
        <p:nvSpPr>
          <p:cNvPr id="5" name="Date Placeholder 3"/>
          <p:cNvSpPr>
            <a:spLocks noGrp="1"/>
          </p:cNvSpPr>
          <p:nvPr>
            <p:ph type="dt" sz="half" idx="10"/>
          </p:nvPr>
        </p:nvSpPr>
        <p:spPr/>
        <p:txBody>
          <a:bodyPr/>
          <a:lstStyle>
            <a:lvl1pPr>
              <a:defRPr/>
            </a:lvl1pPr>
          </a:lstStyle>
          <a:p>
            <a:pPr>
              <a:defRPr/>
            </a:pPr>
            <a:fld id="{0CCCBDE1-686F-477F-808D-0AEB2952524A}" type="datetime1">
              <a:rPr lang="zh-TW" altLang="en-US" smtClean="0"/>
              <a:t>2025/2/8</a:t>
            </a:fld>
            <a:endParaRPr lang="zh-TW" altLang="en-US"/>
          </a:p>
        </p:txBody>
      </p:sp>
      <p:sp>
        <p:nvSpPr>
          <p:cNvPr id="6" name="Footer Placeholder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FD971BEE-28DE-4B81-A773-C03B900FB8F2}" type="slidenum">
              <a:rPr lang="zh-TW" altLang="en-US">
                <a:solidFill>
                  <a:prstClr val="white"/>
                </a:solidFill>
              </a:rPr>
              <a:pPr>
                <a:defRPr/>
              </a:pPr>
              <a:t>‹#›</a:t>
            </a:fld>
            <a:endParaRPr lang="zh-TW" altLang="en-US">
              <a:solidFill>
                <a:prstClr val="white"/>
              </a:solidFill>
            </a:endParaRPr>
          </a:p>
        </p:txBody>
      </p:sp>
    </p:spTree>
    <p:extLst>
      <p:ext uri="{BB962C8B-B14F-4D97-AF65-F5344CB8AC3E}">
        <p14:creationId xmlns:p14="http://schemas.microsoft.com/office/powerpoint/2010/main" val="12296344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TW" altLang="en-US"/>
              <a:t>按一下以編輯母片標題樣式</a:t>
            </a:r>
            <a:endParaRPr lang="en-US" dirty="0"/>
          </a:p>
        </p:txBody>
      </p:sp>
      <p:sp>
        <p:nvSpPr>
          <p:cNvPr id="3" name="Picture Placeholder 2"/>
          <p:cNvSpPr>
            <a:spLocks noGrp="1" noChangeAspect="1"/>
          </p:cNvSpPr>
          <p:nvPr>
            <p:ph type="pic" idx="1"/>
          </p:nvPr>
        </p:nvSpPr>
        <p:spPr>
          <a:xfrm>
            <a:off x="5183188" y="987427"/>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TW" altLang="en-US" noProof="0"/>
              <a:t>將圖片拖曳至版面配置區或按一下圖示以新增</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dirty="0"/>
              <a:t>按一下以編輯母片文字樣式</a:t>
            </a:r>
          </a:p>
        </p:txBody>
      </p:sp>
      <p:sp>
        <p:nvSpPr>
          <p:cNvPr id="5" name="Date Placeholder 3"/>
          <p:cNvSpPr>
            <a:spLocks noGrp="1"/>
          </p:cNvSpPr>
          <p:nvPr>
            <p:ph type="dt" sz="half" idx="10"/>
          </p:nvPr>
        </p:nvSpPr>
        <p:spPr/>
        <p:txBody>
          <a:bodyPr/>
          <a:lstStyle>
            <a:lvl1pPr>
              <a:defRPr/>
            </a:lvl1pPr>
          </a:lstStyle>
          <a:p>
            <a:pPr>
              <a:defRPr/>
            </a:pPr>
            <a:fld id="{9000A600-2574-4C7F-9FE4-E6839BDDC28E}" type="datetime1">
              <a:rPr lang="zh-TW" altLang="en-US" smtClean="0"/>
              <a:t>2025/2/8</a:t>
            </a:fld>
            <a:endParaRPr lang="zh-TW" altLang="en-US" dirty="0"/>
          </a:p>
        </p:txBody>
      </p:sp>
      <p:sp>
        <p:nvSpPr>
          <p:cNvPr id="6" name="Footer Placeholder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B7C4EB01-9C54-41D4-8285-566FFA2A4A27}" type="slidenum">
              <a:rPr lang="zh-TW" altLang="en-US">
                <a:solidFill>
                  <a:prstClr val="white"/>
                </a:solidFill>
              </a:rPr>
              <a:pPr>
                <a:defRPr/>
              </a:pPr>
              <a:t>‹#›</a:t>
            </a:fld>
            <a:endParaRPr lang="zh-TW" altLang="en-US">
              <a:solidFill>
                <a:prstClr val="white"/>
              </a:solidFill>
            </a:endParaRPr>
          </a:p>
        </p:txBody>
      </p:sp>
    </p:spTree>
    <p:extLst>
      <p:ext uri="{BB962C8B-B14F-4D97-AF65-F5344CB8AC3E}">
        <p14:creationId xmlns:p14="http://schemas.microsoft.com/office/powerpoint/2010/main" val="426284683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Vertical Text Placeholder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lvl1pPr>
              <a:defRPr/>
            </a:lvl1pPr>
          </a:lstStyle>
          <a:p>
            <a:pPr>
              <a:defRPr/>
            </a:pPr>
            <a:fld id="{BA97A059-693E-4A94-BF06-EC9F11DA2480}" type="datetime1">
              <a:rPr lang="zh-TW" altLang="en-US" smtClean="0"/>
              <a:t>2025/2/8</a:t>
            </a:fld>
            <a:endParaRPr lang="zh-TW" altLang="en-US"/>
          </a:p>
        </p:txBody>
      </p:sp>
      <p:sp>
        <p:nvSpPr>
          <p:cNvPr id="5" name="Footer Placeholder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FE8B86D-5033-432F-A8EE-30734B3DE070}" type="slidenum">
              <a:rPr lang="zh-TW" altLang="en-US">
                <a:solidFill>
                  <a:prstClr val="white"/>
                </a:solidFill>
              </a:rPr>
              <a:pPr>
                <a:defRPr/>
              </a:pPr>
              <a:t>‹#›</a:t>
            </a:fld>
            <a:endParaRPr lang="zh-TW" altLang="en-US">
              <a:solidFill>
                <a:prstClr val="white"/>
              </a:solidFill>
            </a:endParaRPr>
          </a:p>
        </p:txBody>
      </p:sp>
    </p:spTree>
    <p:extLst>
      <p:ext uri="{BB962C8B-B14F-4D97-AF65-F5344CB8AC3E}">
        <p14:creationId xmlns:p14="http://schemas.microsoft.com/office/powerpoint/2010/main" val="39339655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zh-TW" altLang="en-US"/>
              <a:t>按一下以編輯母片標題樣式</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lvl1pPr>
              <a:defRPr/>
            </a:lvl1pPr>
          </a:lstStyle>
          <a:p>
            <a:pPr>
              <a:defRPr/>
            </a:pPr>
            <a:fld id="{9EAF4237-DC55-4CE3-92E3-8D69BBE45829}" type="datetime1">
              <a:rPr lang="zh-TW" altLang="en-US" smtClean="0"/>
              <a:t>2025/2/8</a:t>
            </a:fld>
            <a:endParaRPr lang="zh-TW" altLang="en-US"/>
          </a:p>
        </p:txBody>
      </p:sp>
      <p:sp>
        <p:nvSpPr>
          <p:cNvPr id="5" name="Footer Placeholder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74366AB-D72A-456A-A5EE-B7CE34FF23EA}" type="slidenum">
              <a:rPr lang="zh-TW" altLang="en-US">
                <a:solidFill>
                  <a:prstClr val="white"/>
                </a:solidFill>
              </a:rPr>
              <a:pPr>
                <a:defRPr/>
              </a:pPr>
              <a:t>‹#›</a:t>
            </a:fld>
            <a:endParaRPr lang="zh-TW" altLang="en-US">
              <a:solidFill>
                <a:prstClr val="white"/>
              </a:solidFill>
            </a:endParaRPr>
          </a:p>
        </p:txBody>
      </p:sp>
    </p:spTree>
    <p:extLst>
      <p:ext uri="{BB962C8B-B14F-4D97-AF65-F5344CB8AC3E}">
        <p14:creationId xmlns:p14="http://schemas.microsoft.com/office/powerpoint/2010/main" val="191758254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874838"/>
            <a:ext cx="10363200" cy="1381125"/>
          </a:xfrm>
        </p:spPr>
        <p:txBody>
          <a:bodyPr anchor="ctr"/>
          <a:lstStyle>
            <a:lvl1pPr algn="ctr">
              <a:defRPr sz="4800">
                <a:latin typeface="Arial" panose="020B0604020202020204" pitchFamily="34" charset="0"/>
                <a:ea typeface="Microsoft JhengHei" panose="020B0604030504040204" pitchFamily="34" charset="-120"/>
                <a:cs typeface="Arial" panose="020B0604020202020204" pitchFamily="34" charset="0"/>
              </a:defRPr>
            </a:lvl1pPr>
          </a:lstStyle>
          <a:p>
            <a:r>
              <a:rPr lang="zh-TW" altLang="en-US" dirty="0"/>
              <a:t>按一下以編輯母片標題樣式</a:t>
            </a:r>
            <a:endParaRPr lang="en-US" dirty="0"/>
          </a:p>
        </p:txBody>
      </p:sp>
      <p:sp>
        <p:nvSpPr>
          <p:cNvPr id="3" name="Subtitle 2"/>
          <p:cNvSpPr>
            <a:spLocks noGrp="1"/>
          </p:cNvSpPr>
          <p:nvPr>
            <p:ph type="subTitle" idx="1"/>
          </p:nvPr>
        </p:nvSpPr>
        <p:spPr>
          <a:xfrm>
            <a:off x="1524000" y="3429000"/>
            <a:ext cx="9144000" cy="1655762"/>
          </a:xfrm>
        </p:spPr>
        <p:txBody>
          <a:bodyPr/>
          <a:lstStyle>
            <a:lvl1pPr marL="0" indent="0" algn="ctr">
              <a:buNone/>
              <a:defRPr sz="2400">
                <a:latin typeface="Arial" panose="020B0604020202020204" pitchFamily="34" charset="0"/>
                <a:ea typeface="Microsoft JhengHei" panose="020B0604030504040204" pitchFamily="34" charset="-12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dirty="0"/>
              <a:t>按一下以編輯母片子標題樣式</a:t>
            </a:r>
            <a:endParaRPr lang="en-US" dirty="0"/>
          </a:p>
        </p:txBody>
      </p:sp>
      <p:sp>
        <p:nvSpPr>
          <p:cNvPr id="4" name="Date Placeholder 3"/>
          <p:cNvSpPr>
            <a:spLocks noGrp="1"/>
          </p:cNvSpPr>
          <p:nvPr>
            <p:ph type="dt" sz="half" idx="10"/>
          </p:nvPr>
        </p:nvSpPr>
        <p:spPr>
          <a:xfrm>
            <a:off x="838200" y="6356351"/>
            <a:ext cx="2743200" cy="365125"/>
          </a:xfrm>
          <a:prstGeom prst="rect">
            <a:avLst/>
          </a:prstGeom>
        </p:spPr>
        <p:txBody>
          <a:bodyPr/>
          <a:lstStyle>
            <a:lvl1pPr>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8942D518-6A5B-43B1-92DA-2CD24D1D5D91}" type="datetime1">
              <a:rPr kumimoji="0" lang="zh-TW" altLang="en-US" sz="1200" b="0" i="0" u="none" strike="noStrike" kern="1200" cap="none" spc="0" normalizeH="0" baseline="0" noProof="0" smtClean="0">
                <a:ln>
                  <a:noFill/>
                </a:ln>
                <a:solidFill>
                  <a:srgbClr val="898989"/>
                </a:solidFill>
                <a:effectLst/>
                <a:uLnTx/>
                <a:uFillTx/>
                <a:latin typeface="微軟正黑體" panose="020B0604030504040204" pitchFamily="34" charset="-120"/>
                <a:ea typeface="微軟正黑體" panose="020B0604030504040204" pitchFamily="34" charset="-120"/>
                <a:cs typeface="+mn-cs"/>
              </a:rPr>
              <a:t>2025/2/8</a:t>
            </a:fld>
            <a:endParaRPr kumimoji="0" lang="zh-TW" altLang="en-US" sz="1200" b="0" i="0" u="none" strike="noStrike" kern="1200" cap="none" spc="0" normalizeH="0" baseline="0" noProof="0">
              <a:ln>
                <a:noFill/>
              </a:ln>
              <a:solidFill>
                <a:srgbClr val="898989"/>
              </a:solidFill>
              <a:effectLst/>
              <a:uLnTx/>
              <a:uFillTx/>
              <a:latin typeface="微軟正黑體" panose="020B0604030504040204" pitchFamily="34" charset="-120"/>
              <a:ea typeface="微軟正黑體" panose="020B0604030504040204" pitchFamily="34" charset="-120"/>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TW" altLang="en-US" sz="1200" b="0" i="0" u="none" strike="noStrike" kern="1200" cap="none" spc="0" normalizeH="0" baseline="0" noProof="0">
              <a:ln>
                <a:noFill/>
              </a:ln>
              <a:solidFill>
                <a:prstClr val="black">
                  <a:tint val="75000"/>
                </a:prstClr>
              </a:solidFill>
              <a:effectLst/>
              <a:uLnTx/>
              <a:uFillTx/>
              <a:latin typeface="微軟正黑體" panose="020B0604030504040204" pitchFamily="34" charset="-120"/>
              <a:ea typeface="微軟正黑體" panose="020B0604030504040204" pitchFamily="34" charset="-120"/>
              <a:cs typeface="+mn-cs"/>
            </a:endParaRPr>
          </a:p>
        </p:txBody>
      </p:sp>
      <p:sp>
        <p:nvSpPr>
          <p:cNvPr id="6" name="Slide Number Placeholder 5"/>
          <p:cNvSpPr>
            <a:spLocks noGrp="1"/>
          </p:cNvSpPr>
          <p:nvPr>
            <p:ph type="sldNum" sz="quarter" idx="12"/>
          </p:nvPr>
        </p:nvSpPr>
        <p:spPr/>
        <p:txBody>
          <a:bodyPr/>
          <a:lstStyle>
            <a:lvl1pPr>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3AFDFFEC-3926-4929-BD3E-B800D5717A69}" type="slidenum">
              <a:rPr kumimoji="0" lang="zh-TW" altLang="en-US" sz="1200" b="0" i="0" u="none" strike="noStrike" kern="1200" cap="none" spc="0" normalizeH="0" baseline="0" noProof="0">
                <a:ln>
                  <a:noFill/>
                </a:ln>
                <a:solidFill>
                  <a:prstClr val="white"/>
                </a:solidFill>
                <a:effectLst/>
                <a:uLnTx/>
                <a:uFillTx/>
                <a:latin typeface="微軟正黑體" panose="020B0604030504040204" pitchFamily="34" charset="-120"/>
                <a:ea typeface="微軟正黑體" panose="020B0604030504040204" pitchFamily="34" charset="-120"/>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zh-TW" altLang="en-US" sz="1200" b="0" i="0" u="none" strike="noStrike" kern="1200" cap="none" spc="0" normalizeH="0" baseline="0" noProof="0">
              <a:ln>
                <a:noFill/>
              </a:ln>
              <a:solidFill>
                <a:prstClr val="white"/>
              </a:solidFill>
              <a:effectLst/>
              <a:uLnTx/>
              <a:uFillTx/>
              <a:latin typeface="微軟正黑體" panose="020B0604030504040204" pitchFamily="34" charset="-120"/>
              <a:ea typeface="微軟正黑體" panose="020B0604030504040204" pitchFamily="34" charset="-120"/>
              <a:cs typeface="+mn-cs"/>
            </a:endParaRPr>
          </a:p>
        </p:txBody>
      </p:sp>
    </p:spTree>
    <p:extLst>
      <p:ext uri="{BB962C8B-B14F-4D97-AF65-F5344CB8AC3E}">
        <p14:creationId xmlns:p14="http://schemas.microsoft.com/office/powerpoint/2010/main" val="11189321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a:xfrm>
            <a:off x="719403" y="260649"/>
            <a:ext cx="10849205" cy="757013"/>
          </a:xfrm>
        </p:spPr>
        <p:txBody>
          <a:bodyPr/>
          <a:lstStyle>
            <a:lvl1pPr>
              <a:defRPr>
                <a:latin typeface="Arial" panose="020B0604020202020204" pitchFamily="34" charset="0"/>
                <a:ea typeface="Microsoft JhengHei" panose="020B0604030504040204" pitchFamily="34" charset="-120"/>
                <a:cs typeface="Arial" panose="020B0604020202020204" pitchFamily="34" charset="0"/>
              </a:defRPr>
            </a:lvl1pPr>
          </a:lstStyle>
          <a:p>
            <a:r>
              <a:rPr lang="zh-TW" altLang="en-US" dirty="0"/>
              <a:t>按一下以編輯母片標題樣式</a:t>
            </a:r>
            <a:endParaRPr lang="en-US" dirty="0"/>
          </a:p>
        </p:txBody>
      </p:sp>
      <p:sp>
        <p:nvSpPr>
          <p:cNvPr id="3" name="Content Placeholder 2"/>
          <p:cNvSpPr>
            <a:spLocks noGrp="1"/>
          </p:cNvSpPr>
          <p:nvPr>
            <p:ph idx="1"/>
          </p:nvPr>
        </p:nvSpPr>
        <p:spPr>
          <a:xfrm>
            <a:off x="719403" y="1124744"/>
            <a:ext cx="10849205" cy="4896544"/>
          </a:xfrm>
        </p:spPr>
        <p:txBody>
          <a:bodyPr/>
          <a:lstStyle>
            <a:lvl1pPr>
              <a:lnSpc>
                <a:spcPct val="110000"/>
              </a:lnSpc>
              <a:spcBef>
                <a:spcPts val="600"/>
              </a:spcBef>
              <a:spcAft>
                <a:spcPts val="600"/>
              </a:spcAft>
              <a:defRPr sz="2400">
                <a:latin typeface="Arial" panose="020B0604020202020204" pitchFamily="34" charset="0"/>
                <a:ea typeface="Microsoft JhengHei" panose="020B0604030504040204" pitchFamily="34" charset="-120"/>
                <a:cs typeface="Arial" panose="020B0604020202020204" pitchFamily="34" charset="0"/>
              </a:defRPr>
            </a:lvl1pPr>
            <a:lvl2pPr>
              <a:lnSpc>
                <a:spcPct val="110000"/>
              </a:lnSpc>
              <a:spcBef>
                <a:spcPts val="600"/>
              </a:spcBef>
              <a:spcAft>
                <a:spcPts val="600"/>
              </a:spcAft>
              <a:defRPr sz="2000">
                <a:latin typeface="Arial" panose="020B0604020202020204" pitchFamily="34" charset="0"/>
                <a:ea typeface="Microsoft JhengHei" panose="020B0604030504040204" pitchFamily="34" charset="-120"/>
                <a:cs typeface="Arial" panose="020B0604020202020204" pitchFamily="34" charset="0"/>
              </a:defRPr>
            </a:lvl2pPr>
            <a:lvl3pPr>
              <a:lnSpc>
                <a:spcPct val="110000"/>
              </a:lnSpc>
              <a:spcBef>
                <a:spcPts val="600"/>
              </a:spcBef>
              <a:spcAft>
                <a:spcPts val="600"/>
              </a:spcAft>
              <a:defRPr sz="1600">
                <a:latin typeface="Arial" panose="020B0604020202020204" pitchFamily="34" charset="0"/>
                <a:ea typeface="Microsoft JhengHei" panose="020B0604030504040204" pitchFamily="34" charset="-120"/>
                <a:cs typeface="Arial" panose="020B0604020202020204" pitchFamily="34" charset="0"/>
              </a:defRPr>
            </a:lvl3pPr>
            <a:lvl4pPr marL="1371600" indent="0">
              <a:lnSpc>
                <a:spcPct val="110000"/>
              </a:lnSpc>
              <a:spcBef>
                <a:spcPts val="600"/>
              </a:spcBef>
              <a:spcAft>
                <a:spcPts val="600"/>
              </a:spcAft>
              <a:buNone/>
              <a:defRPr>
                <a:latin typeface="Times New Roman" pitchFamily="18" charset="0"/>
                <a:ea typeface="微軟正黑體" pitchFamily="34" charset="-120"/>
                <a:cs typeface="Times New Roman" pitchFamily="18" charset="0"/>
              </a:defRPr>
            </a:lvl4pPr>
            <a:lvl5pPr>
              <a:lnSpc>
                <a:spcPct val="110000"/>
              </a:lnSpc>
              <a:spcBef>
                <a:spcPts val="600"/>
              </a:spcBef>
              <a:spcAft>
                <a:spcPts val="600"/>
              </a:spcAft>
              <a:defRPr>
                <a:latin typeface="Times New Roman" pitchFamily="18" charset="0"/>
                <a:ea typeface="微軟正黑體" pitchFamily="34" charset="-120"/>
                <a:cs typeface="Times New Roman" pitchFamily="18" charset="0"/>
              </a:defRPr>
            </a:lvl5pPr>
          </a:lstStyle>
          <a:p>
            <a:pPr lvl="0"/>
            <a:r>
              <a:rPr lang="zh-TW" altLang="en-US" dirty="0"/>
              <a:t>按一下以編輯母片文字樣式</a:t>
            </a:r>
          </a:p>
          <a:p>
            <a:pPr lvl="1"/>
            <a:r>
              <a:rPr lang="zh-TW" altLang="en-US" dirty="0"/>
              <a:t>第二層</a:t>
            </a:r>
          </a:p>
          <a:p>
            <a:pPr lvl="2"/>
            <a:r>
              <a:rPr lang="zh-TW" altLang="en-US" dirty="0"/>
              <a:t>第三層</a:t>
            </a:r>
          </a:p>
        </p:txBody>
      </p:sp>
      <p:sp>
        <p:nvSpPr>
          <p:cNvPr id="4" name="Date Placeholder 3"/>
          <p:cNvSpPr>
            <a:spLocks noGrp="1"/>
          </p:cNvSpPr>
          <p:nvPr>
            <p:ph type="dt" sz="half" idx="10"/>
          </p:nvPr>
        </p:nvSpPr>
        <p:spPr>
          <a:xfrm>
            <a:off x="838200" y="6356351"/>
            <a:ext cx="2743200" cy="365125"/>
          </a:xfrm>
          <a:prstGeom prst="rect">
            <a:avLst/>
          </a:prstGeom>
        </p:spPr>
        <p:txBody>
          <a:bodyPr/>
          <a:lstStyle>
            <a:lvl1pPr>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BDEC1CB9-DC56-4A0E-A887-93381F42B81A}" type="datetime1">
              <a:rPr kumimoji="0" lang="zh-TW" altLang="en-US" sz="1200" b="0" i="0" u="none" strike="noStrike" kern="1200" cap="none" spc="0" normalizeH="0" baseline="0" noProof="0" smtClean="0">
                <a:ln>
                  <a:noFill/>
                </a:ln>
                <a:solidFill>
                  <a:srgbClr val="898989"/>
                </a:solidFill>
                <a:effectLst/>
                <a:uLnTx/>
                <a:uFillTx/>
                <a:latin typeface="微軟正黑體" panose="020B0604030504040204" pitchFamily="34" charset="-120"/>
                <a:ea typeface="微軟正黑體" panose="020B0604030504040204" pitchFamily="34" charset="-120"/>
                <a:cs typeface="+mn-cs"/>
              </a:rPr>
              <a:t>2025/2/8</a:t>
            </a:fld>
            <a:endParaRPr kumimoji="0" lang="zh-TW" altLang="en-US" sz="1200" b="0" i="0" u="none" strike="noStrike" kern="1200" cap="none" spc="0" normalizeH="0" baseline="0" noProof="0">
              <a:ln>
                <a:noFill/>
              </a:ln>
              <a:solidFill>
                <a:srgbClr val="898989"/>
              </a:solidFill>
              <a:effectLst/>
              <a:uLnTx/>
              <a:uFillTx/>
              <a:latin typeface="微軟正黑體" panose="020B0604030504040204" pitchFamily="34" charset="-120"/>
              <a:ea typeface="微軟正黑體" panose="020B0604030504040204" pitchFamily="34" charset="-120"/>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TW" altLang="en-US" sz="1200" b="0" i="0" u="none" strike="noStrike" kern="1200" cap="none" spc="0" normalizeH="0" baseline="0" noProof="0">
              <a:ln>
                <a:noFill/>
              </a:ln>
              <a:solidFill>
                <a:prstClr val="black">
                  <a:tint val="75000"/>
                </a:prstClr>
              </a:solidFill>
              <a:effectLst/>
              <a:uLnTx/>
              <a:uFillTx/>
              <a:latin typeface="微軟正黑體" panose="020B0604030504040204" pitchFamily="34" charset="-120"/>
              <a:ea typeface="微軟正黑體" panose="020B0604030504040204" pitchFamily="34" charset="-120"/>
              <a:cs typeface="+mn-cs"/>
            </a:endParaRPr>
          </a:p>
        </p:txBody>
      </p:sp>
      <p:sp>
        <p:nvSpPr>
          <p:cNvPr id="6" name="Slide Number Placeholder 5"/>
          <p:cNvSpPr>
            <a:spLocks noGrp="1"/>
          </p:cNvSpPr>
          <p:nvPr>
            <p:ph type="sldNum" sz="quarter" idx="12"/>
          </p:nvPr>
        </p:nvSpPr>
        <p:spPr/>
        <p:txBody>
          <a:bodyPr/>
          <a:lstStyle>
            <a:lvl1pPr>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0815A796-5B8F-4A1D-A652-1B17CC1C11CA}" type="slidenum">
              <a:rPr kumimoji="0" lang="zh-TW" altLang="en-US" sz="1200" b="0" i="0" u="none" strike="noStrike" kern="1200" cap="none" spc="0" normalizeH="0" baseline="0" noProof="0">
                <a:ln>
                  <a:noFill/>
                </a:ln>
                <a:solidFill>
                  <a:prstClr val="white"/>
                </a:solidFill>
                <a:effectLst/>
                <a:uLnTx/>
                <a:uFillTx/>
                <a:latin typeface="微軟正黑體" panose="020B0604030504040204" pitchFamily="34" charset="-120"/>
                <a:ea typeface="微軟正黑體" panose="020B0604030504040204" pitchFamily="34" charset="-120"/>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zh-TW" altLang="en-US" sz="1200" b="0" i="0" u="none" strike="noStrike" kern="1200" cap="none" spc="0" normalizeH="0" baseline="0" noProof="0">
              <a:ln>
                <a:noFill/>
              </a:ln>
              <a:solidFill>
                <a:prstClr val="white"/>
              </a:solidFill>
              <a:effectLst/>
              <a:uLnTx/>
              <a:uFillTx/>
              <a:latin typeface="微軟正黑體" panose="020B0604030504040204" pitchFamily="34" charset="-120"/>
              <a:ea typeface="微軟正黑體" panose="020B0604030504040204" pitchFamily="34" charset="-120"/>
              <a:cs typeface="+mn-cs"/>
            </a:endParaRPr>
          </a:p>
        </p:txBody>
      </p:sp>
      <p:sp>
        <p:nvSpPr>
          <p:cNvPr id="7" name="矩形 6">
            <a:extLst>
              <a:ext uri="{FF2B5EF4-FFF2-40B4-BE49-F238E27FC236}">
                <a16:creationId xmlns:a16="http://schemas.microsoft.com/office/drawing/2014/main" id="{D0547A14-8A83-DC48-9000-B9D7A946B253}"/>
              </a:ext>
            </a:extLst>
          </p:cNvPr>
          <p:cNvSpPr/>
          <p:nvPr userDrawn="1"/>
        </p:nvSpPr>
        <p:spPr>
          <a:xfrm>
            <a:off x="719403" y="1000448"/>
            <a:ext cx="10896000" cy="52288"/>
          </a:xfrm>
          <a:prstGeom prst="rect">
            <a:avLst/>
          </a:prstGeom>
          <a:gradFill flip="none" rotWithShape="1">
            <a:gsLst>
              <a:gs pos="28000">
                <a:srgbClr val="FFDA2A"/>
              </a:gs>
              <a:gs pos="64000">
                <a:srgbClr val="DE7403"/>
              </a:gs>
              <a:gs pos="100000">
                <a:srgbClr val="262626"/>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prstClr val="white"/>
              </a:solidFill>
              <a:effectLst/>
              <a:uLnTx/>
              <a:uFillTx/>
              <a:latin typeface="Arial"/>
              <a:ea typeface="微軟正黑體" panose="020B0604030504040204" pitchFamily="34" charset="-120"/>
              <a:cs typeface="Arial" panose="020B0604020202020204" pitchFamily="34" charset="0"/>
            </a:endParaRPr>
          </a:p>
        </p:txBody>
      </p:sp>
    </p:spTree>
    <p:extLst>
      <p:ext uri="{BB962C8B-B14F-4D97-AF65-F5344CB8AC3E}">
        <p14:creationId xmlns:p14="http://schemas.microsoft.com/office/powerpoint/2010/main" val="275431955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6000"/>
            </a:lvl1pPr>
          </a:lstStyle>
          <a:p>
            <a:r>
              <a:rPr lang="zh-TW" altLang="en-US"/>
              <a:t>按一下以編輯母片標題樣式</a:t>
            </a:r>
            <a:endParaRPr lang="en-US" dirty="0"/>
          </a:p>
        </p:txBody>
      </p:sp>
      <p:sp>
        <p:nvSpPr>
          <p:cNvPr id="3" name="Text Placeholder 2"/>
          <p:cNvSpPr>
            <a:spLocks noGrp="1"/>
          </p:cNvSpPr>
          <p:nvPr>
            <p:ph type="body" idx="1"/>
          </p:nvPr>
        </p:nvSpPr>
        <p:spPr>
          <a:xfrm>
            <a:off x="831851" y="4589465"/>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TW" altLang="en-US"/>
              <a:t>按一下以編輯母片文字樣式</a:t>
            </a:r>
          </a:p>
        </p:txBody>
      </p:sp>
      <p:sp>
        <p:nvSpPr>
          <p:cNvPr id="4" name="Date Placeholder 3"/>
          <p:cNvSpPr>
            <a:spLocks noGrp="1"/>
          </p:cNvSpPr>
          <p:nvPr>
            <p:ph type="dt" sz="half" idx="10"/>
          </p:nvPr>
        </p:nvSpPr>
        <p:spPr>
          <a:xfrm>
            <a:off x="838200" y="6356351"/>
            <a:ext cx="2743200" cy="365125"/>
          </a:xfrm>
          <a:prstGeom prst="rect">
            <a:avLst/>
          </a:prstGeom>
        </p:spPr>
        <p:txBody>
          <a:bodyPr/>
          <a:lstStyle>
            <a:lvl1pPr>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DEBA1648-1849-4D1C-A817-C1E98DCD8AB1}" type="datetime1">
              <a:rPr kumimoji="0" lang="zh-TW" altLang="en-US" sz="1200" b="0" i="0" u="none" strike="noStrike" kern="1200" cap="none" spc="0" normalizeH="0" baseline="0" noProof="0" smtClean="0">
                <a:ln>
                  <a:noFill/>
                </a:ln>
                <a:solidFill>
                  <a:srgbClr val="898989"/>
                </a:solidFill>
                <a:effectLst/>
                <a:uLnTx/>
                <a:uFillTx/>
                <a:latin typeface="微軟正黑體" panose="020B0604030504040204" pitchFamily="34" charset="-120"/>
                <a:ea typeface="微軟正黑體" panose="020B0604030504040204" pitchFamily="34" charset="-120"/>
                <a:cs typeface="+mn-cs"/>
              </a:rPr>
              <a:t>2025/2/8</a:t>
            </a:fld>
            <a:endParaRPr kumimoji="0" lang="zh-TW" altLang="en-US" sz="1200" b="0" i="0" u="none" strike="noStrike" kern="1200" cap="none" spc="0" normalizeH="0" baseline="0" noProof="0">
              <a:ln>
                <a:noFill/>
              </a:ln>
              <a:solidFill>
                <a:srgbClr val="898989"/>
              </a:solidFill>
              <a:effectLst/>
              <a:uLnTx/>
              <a:uFillTx/>
              <a:latin typeface="微軟正黑體" panose="020B0604030504040204" pitchFamily="34" charset="-120"/>
              <a:ea typeface="微軟正黑體" panose="020B0604030504040204" pitchFamily="34" charset="-120"/>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TW" altLang="en-US" sz="1200" b="0" i="0" u="none" strike="noStrike" kern="1200" cap="none" spc="0" normalizeH="0" baseline="0" noProof="0">
              <a:ln>
                <a:noFill/>
              </a:ln>
              <a:solidFill>
                <a:prstClr val="black">
                  <a:tint val="75000"/>
                </a:prstClr>
              </a:solidFill>
              <a:effectLst/>
              <a:uLnTx/>
              <a:uFillTx/>
              <a:latin typeface="微軟正黑體" panose="020B0604030504040204" pitchFamily="34" charset="-120"/>
              <a:ea typeface="微軟正黑體" panose="020B0604030504040204" pitchFamily="34" charset="-120"/>
              <a:cs typeface="+mn-cs"/>
            </a:endParaRPr>
          </a:p>
        </p:txBody>
      </p:sp>
      <p:sp>
        <p:nvSpPr>
          <p:cNvPr id="6" name="Slide Number Placeholder 5"/>
          <p:cNvSpPr>
            <a:spLocks noGrp="1"/>
          </p:cNvSpPr>
          <p:nvPr>
            <p:ph type="sldNum" sz="quarter" idx="12"/>
          </p:nvPr>
        </p:nvSpPr>
        <p:spPr/>
        <p:txBody>
          <a:bodyPr/>
          <a:lstStyle>
            <a:lvl1pPr>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74C1C71E-5892-4842-AE3C-CABC329F22D5}" type="slidenum">
              <a:rPr kumimoji="0" lang="zh-TW" altLang="en-US" sz="1200" b="0" i="0" u="none" strike="noStrike" kern="1200" cap="none" spc="0" normalizeH="0" baseline="0" noProof="0">
                <a:ln>
                  <a:noFill/>
                </a:ln>
                <a:solidFill>
                  <a:prstClr val="white"/>
                </a:solidFill>
                <a:effectLst/>
                <a:uLnTx/>
                <a:uFillTx/>
                <a:latin typeface="微軟正黑體" panose="020B0604030504040204" pitchFamily="34" charset="-120"/>
                <a:ea typeface="微軟正黑體" panose="020B0604030504040204" pitchFamily="34" charset="-120"/>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zh-TW" altLang="en-US" sz="1200" b="0" i="0" u="none" strike="noStrike" kern="1200" cap="none" spc="0" normalizeH="0" baseline="0" noProof="0">
              <a:ln>
                <a:noFill/>
              </a:ln>
              <a:solidFill>
                <a:prstClr val="white"/>
              </a:solidFill>
              <a:effectLst/>
              <a:uLnTx/>
              <a:uFillTx/>
              <a:latin typeface="微軟正黑體" panose="020B0604030504040204" pitchFamily="34" charset="-120"/>
              <a:ea typeface="微軟正黑體" panose="020B0604030504040204" pitchFamily="34" charset="-120"/>
              <a:cs typeface="+mn-cs"/>
            </a:endParaRPr>
          </a:p>
        </p:txBody>
      </p:sp>
    </p:spTree>
    <p:extLst>
      <p:ext uri="{BB962C8B-B14F-4D97-AF65-F5344CB8AC3E}">
        <p14:creationId xmlns:p14="http://schemas.microsoft.com/office/powerpoint/2010/main" val="335369529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Date Placeholder 3"/>
          <p:cNvSpPr>
            <a:spLocks noGrp="1"/>
          </p:cNvSpPr>
          <p:nvPr>
            <p:ph type="dt" sz="half" idx="10"/>
          </p:nvPr>
        </p:nvSpPr>
        <p:spPr>
          <a:xfrm>
            <a:off x="838200" y="6356351"/>
            <a:ext cx="2743200" cy="365125"/>
          </a:xfrm>
          <a:prstGeom prst="rect">
            <a:avLst/>
          </a:prstGeom>
        </p:spPr>
        <p:txBody>
          <a:bodyPr/>
          <a:lstStyle>
            <a:lvl1pPr>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1827104F-441C-481F-9FE6-14647AE59947}" type="datetime1">
              <a:rPr kumimoji="0" lang="zh-TW" altLang="en-US" sz="1200" b="0" i="0" u="none" strike="noStrike" kern="1200" cap="none" spc="0" normalizeH="0" baseline="0" noProof="0" smtClean="0">
                <a:ln>
                  <a:noFill/>
                </a:ln>
                <a:solidFill>
                  <a:srgbClr val="898989"/>
                </a:solidFill>
                <a:effectLst/>
                <a:uLnTx/>
                <a:uFillTx/>
                <a:latin typeface="微軟正黑體" panose="020B0604030504040204" pitchFamily="34" charset="-120"/>
                <a:ea typeface="微軟正黑體" panose="020B0604030504040204" pitchFamily="34" charset="-120"/>
                <a:cs typeface="+mn-cs"/>
              </a:rPr>
              <a:t>2025/2/8</a:t>
            </a:fld>
            <a:endParaRPr kumimoji="0" lang="zh-TW" altLang="en-US" sz="1200" b="0" i="0" u="none" strike="noStrike" kern="1200" cap="none" spc="0" normalizeH="0" baseline="0" noProof="0">
              <a:ln>
                <a:noFill/>
              </a:ln>
              <a:solidFill>
                <a:srgbClr val="898989"/>
              </a:solidFill>
              <a:effectLst/>
              <a:uLnTx/>
              <a:uFillTx/>
              <a:latin typeface="微軟正黑體" panose="020B0604030504040204" pitchFamily="34" charset="-120"/>
              <a:ea typeface="微軟正黑體" panose="020B0604030504040204" pitchFamily="34" charset="-120"/>
              <a:cs typeface="+mn-cs"/>
            </a:endParaRPr>
          </a:p>
        </p:txBody>
      </p:sp>
      <p:sp>
        <p:nvSpPr>
          <p:cNvPr id="6" name="Footer Placeholder 4"/>
          <p:cNvSpPr>
            <a:spLocks noGrp="1"/>
          </p:cNvSpPr>
          <p:nvPr>
            <p:ph type="ftr" sz="quarter" idx="11"/>
          </p:nvPr>
        </p:nvSpPr>
        <p:spPr/>
        <p:txBody>
          <a:bodyPr/>
          <a:lstStyle>
            <a:lvl1pPr>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TW" altLang="en-US" sz="1200" b="0" i="0" u="none" strike="noStrike" kern="1200" cap="none" spc="0" normalizeH="0" baseline="0" noProof="0">
              <a:ln>
                <a:noFill/>
              </a:ln>
              <a:solidFill>
                <a:prstClr val="black">
                  <a:tint val="75000"/>
                </a:prstClr>
              </a:solidFill>
              <a:effectLst/>
              <a:uLnTx/>
              <a:uFillTx/>
              <a:latin typeface="微軟正黑體" panose="020B0604030504040204" pitchFamily="34" charset="-120"/>
              <a:ea typeface="微軟正黑體" panose="020B0604030504040204" pitchFamily="34" charset="-120"/>
              <a:cs typeface="+mn-cs"/>
            </a:endParaRPr>
          </a:p>
        </p:txBody>
      </p:sp>
      <p:sp>
        <p:nvSpPr>
          <p:cNvPr id="7" name="Slide Number Placeholder 5"/>
          <p:cNvSpPr>
            <a:spLocks noGrp="1"/>
          </p:cNvSpPr>
          <p:nvPr>
            <p:ph type="sldNum" sz="quarter" idx="12"/>
          </p:nvPr>
        </p:nvSpPr>
        <p:spPr/>
        <p:txBody>
          <a:bodyPr/>
          <a:lstStyle>
            <a:lvl1pPr>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5E30E27B-EE42-4A4F-9860-C32ADABD2017}" type="slidenum">
              <a:rPr kumimoji="0" lang="zh-TW" altLang="en-US" sz="1200" b="0" i="0" u="none" strike="noStrike" kern="1200" cap="none" spc="0" normalizeH="0" baseline="0" noProof="0">
                <a:ln>
                  <a:noFill/>
                </a:ln>
                <a:solidFill>
                  <a:prstClr val="white"/>
                </a:solidFill>
                <a:effectLst/>
                <a:uLnTx/>
                <a:uFillTx/>
                <a:latin typeface="微軟正黑體" panose="020B0604030504040204" pitchFamily="34" charset="-120"/>
                <a:ea typeface="微軟正黑體" panose="020B0604030504040204" pitchFamily="34" charset="-120"/>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zh-TW" altLang="en-US" sz="1200" b="0" i="0" u="none" strike="noStrike" kern="1200" cap="none" spc="0" normalizeH="0" baseline="0" noProof="0">
              <a:ln>
                <a:noFill/>
              </a:ln>
              <a:solidFill>
                <a:prstClr val="white"/>
              </a:solidFill>
              <a:effectLst/>
              <a:uLnTx/>
              <a:uFillTx/>
              <a:latin typeface="微軟正黑體" panose="020B0604030504040204" pitchFamily="34" charset="-120"/>
              <a:ea typeface="微軟正黑體" panose="020B0604030504040204" pitchFamily="34" charset="-120"/>
              <a:cs typeface="+mn-cs"/>
            </a:endParaRPr>
          </a:p>
        </p:txBody>
      </p:sp>
    </p:spTree>
    <p:extLst>
      <p:ext uri="{BB962C8B-B14F-4D97-AF65-F5344CB8AC3E}">
        <p14:creationId xmlns:p14="http://schemas.microsoft.com/office/powerpoint/2010/main" val="68794209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比對">
    <p:spTree>
      <p:nvGrpSpPr>
        <p:cNvPr id="1" name=""/>
        <p:cNvGrpSpPr/>
        <p:nvPr/>
      </p:nvGrpSpPr>
      <p:grpSpPr>
        <a:xfrm>
          <a:off x="0" y="0"/>
          <a:ext cx="0" cy="0"/>
          <a:chOff x="0" y="0"/>
          <a:chExt cx="0" cy="0"/>
        </a:xfrm>
      </p:grpSpPr>
      <p:sp>
        <p:nvSpPr>
          <p:cNvPr id="2" name="Title 1"/>
          <p:cNvSpPr>
            <a:spLocks noGrp="1"/>
          </p:cNvSpPr>
          <p:nvPr>
            <p:ph type="title"/>
          </p:nvPr>
        </p:nvSpPr>
        <p:spPr>
          <a:xfrm>
            <a:off x="839788" y="116632"/>
            <a:ext cx="10515600" cy="720080"/>
          </a:xfrm>
        </p:spPr>
        <p:txBody>
          <a:bodyPr/>
          <a:lstStyle/>
          <a:p>
            <a:r>
              <a:rPr lang="zh-TW" altLang="en-US"/>
              <a:t>按一下以編輯母片標題樣式</a:t>
            </a:r>
            <a:endParaRPr lang="en-US" dirty="0"/>
          </a:p>
        </p:txBody>
      </p:sp>
      <p:sp>
        <p:nvSpPr>
          <p:cNvPr id="3" name="Text Placeholder 2"/>
          <p:cNvSpPr>
            <a:spLocks noGrp="1"/>
          </p:cNvSpPr>
          <p:nvPr>
            <p:ph type="body" idx="1"/>
          </p:nvPr>
        </p:nvSpPr>
        <p:spPr>
          <a:xfrm>
            <a:off x="839790" y="836712"/>
            <a:ext cx="1053679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Content Placeholder 3"/>
          <p:cNvSpPr>
            <a:spLocks noGrp="1"/>
          </p:cNvSpPr>
          <p:nvPr>
            <p:ph sz="half" idx="2"/>
          </p:nvPr>
        </p:nvSpPr>
        <p:spPr>
          <a:xfrm>
            <a:off x="839789" y="1772817"/>
            <a:ext cx="5157787" cy="4416847"/>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6" name="Content Placeholder 5"/>
          <p:cNvSpPr>
            <a:spLocks noGrp="1"/>
          </p:cNvSpPr>
          <p:nvPr>
            <p:ph sz="quarter" idx="4"/>
          </p:nvPr>
        </p:nvSpPr>
        <p:spPr>
          <a:xfrm>
            <a:off x="6172201" y="1772817"/>
            <a:ext cx="5183188" cy="4416847"/>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7" name="Date Placeholder 3"/>
          <p:cNvSpPr>
            <a:spLocks noGrp="1"/>
          </p:cNvSpPr>
          <p:nvPr>
            <p:ph type="dt" sz="half" idx="10"/>
          </p:nvPr>
        </p:nvSpPr>
        <p:spPr>
          <a:xfrm>
            <a:off x="838200" y="6356351"/>
            <a:ext cx="2743200" cy="365125"/>
          </a:xfrm>
          <a:prstGeom prst="rect">
            <a:avLst/>
          </a:prstGeom>
        </p:spPr>
        <p:txBody>
          <a:bodyPr/>
          <a:lstStyle>
            <a:lvl1pPr>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43FD6FB1-863B-4D66-A285-71AD6118F8BA}" type="datetime1">
              <a:rPr kumimoji="0" lang="zh-TW" altLang="en-US" sz="1200" b="0" i="0" u="none" strike="noStrike" kern="1200" cap="none" spc="0" normalizeH="0" baseline="0" noProof="0" smtClean="0">
                <a:ln>
                  <a:noFill/>
                </a:ln>
                <a:solidFill>
                  <a:srgbClr val="898989"/>
                </a:solidFill>
                <a:effectLst/>
                <a:uLnTx/>
                <a:uFillTx/>
                <a:latin typeface="微軟正黑體" panose="020B0604030504040204" pitchFamily="34" charset="-120"/>
                <a:ea typeface="微軟正黑體" panose="020B0604030504040204" pitchFamily="34" charset="-120"/>
                <a:cs typeface="+mn-cs"/>
              </a:rPr>
              <a:t>2025/2/8</a:t>
            </a:fld>
            <a:endParaRPr kumimoji="0" lang="zh-TW" altLang="en-US" sz="1200" b="0" i="0" u="none" strike="noStrike" kern="1200" cap="none" spc="0" normalizeH="0" baseline="0" noProof="0">
              <a:ln>
                <a:noFill/>
              </a:ln>
              <a:solidFill>
                <a:srgbClr val="898989"/>
              </a:solidFill>
              <a:effectLst/>
              <a:uLnTx/>
              <a:uFillTx/>
              <a:latin typeface="微軟正黑體" panose="020B0604030504040204" pitchFamily="34" charset="-120"/>
              <a:ea typeface="微軟正黑體" panose="020B0604030504040204" pitchFamily="34" charset="-120"/>
              <a:cs typeface="+mn-cs"/>
            </a:endParaRPr>
          </a:p>
        </p:txBody>
      </p:sp>
      <p:sp>
        <p:nvSpPr>
          <p:cNvPr id="8" name="Footer Placeholder 4"/>
          <p:cNvSpPr>
            <a:spLocks noGrp="1"/>
          </p:cNvSpPr>
          <p:nvPr>
            <p:ph type="ftr" sz="quarter" idx="11"/>
          </p:nvPr>
        </p:nvSpPr>
        <p:spPr/>
        <p:txBody>
          <a:bodyPr/>
          <a:lstStyle>
            <a:lvl1pPr>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TW" altLang="en-US" sz="1200" b="0" i="0" u="none" strike="noStrike" kern="1200" cap="none" spc="0" normalizeH="0" baseline="0" noProof="0">
              <a:ln>
                <a:noFill/>
              </a:ln>
              <a:solidFill>
                <a:prstClr val="black">
                  <a:tint val="75000"/>
                </a:prstClr>
              </a:solidFill>
              <a:effectLst/>
              <a:uLnTx/>
              <a:uFillTx/>
              <a:latin typeface="微軟正黑體" panose="020B0604030504040204" pitchFamily="34" charset="-120"/>
              <a:ea typeface="微軟正黑體" panose="020B0604030504040204" pitchFamily="34" charset="-120"/>
              <a:cs typeface="+mn-cs"/>
            </a:endParaRPr>
          </a:p>
        </p:txBody>
      </p:sp>
      <p:sp>
        <p:nvSpPr>
          <p:cNvPr id="9" name="Slide Number Placeholder 5"/>
          <p:cNvSpPr>
            <a:spLocks noGrp="1"/>
          </p:cNvSpPr>
          <p:nvPr>
            <p:ph type="sldNum" sz="quarter" idx="12"/>
          </p:nvPr>
        </p:nvSpPr>
        <p:spPr/>
        <p:txBody>
          <a:bodyPr/>
          <a:lstStyle>
            <a:lvl1pPr>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87B607B0-FDE8-4BF5-A326-B76F1E1A62B6}" type="slidenum">
              <a:rPr kumimoji="0" lang="zh-TW" altLang="en-US" sz="1200" b="0" i="0" u="none" strike="noStrike" kern="1200" cap="none" spc="0" normalizeH="0" baseline="0" noProof="0">
                <a:ln>
                  <a:noFill/>
                </a:ln>
                <a:solidFill>
                  <a:prstClr val="white"/>
                </a:solidFill>
                <a:effectLst/>
                <a:uLnTx/>
                <a:uFillTx/>
                <a:latin typeface="微軟正黑體" panose="020B0604030504040204" pitchFamily="34" charset="-120"/>
                <a:ea typeface="微軟正黑體" panose="020B0604030504040204" pitchFamily="34" charset="-120"/>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zh-TW" altLang="en-US" sz="1200" b="0" i="0" u="none" strike="noStrike" kern="1200" cap="none" spc="0" normalizeH="0" baseline="0" noProof="0">
              <a:ln>
                <a:noFill/>
              </a:ln>
              <a:solidFill>
                <a:prstClr val="white"/>
              </a:solidFill>
              <a:effectLst/>
              <a:uLnTx/>
              <a:uFillTx/>
              <a:latin typeface="微軟正黑體" panose="020B0604030504040204" pitchFamily="34" charset="-120"/>
              <a:ea typeface="微軟正黑體" panose="020B0604030504040204" pitchFamily="34" charset="-120"/>
              <a:cs typeface="+mn-cs"/>
            </a:endParaRPr>
          </a:p>
        </p:txBody>
      </p:sp>
    </p:spTree>
    <p:extLst>
      <p:ext uri="{BB962C8B-B14F-4D97-AF65-F5344CB8AC3E}">
        <p14:creationId xmlns:p14="http://schemas.microsoft.com/office/powerpoint/2010/main" val="150813726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Microsoft JhengHei" panose="020B0604030504040204" pitchFamily="34" charset="-120"/>
                <a:ea typeface="Microsoft JhengHei" panose="020B0604030504040204" pitchFamily="34" charset="-120"/>
              </a:defRPr>
            </a:lvl1pPr>
          </a:lstStyle>
          <a:p>
            <a:r>
              <a:rPr lang="zh-TW" altLang="en-US" dirty="0"/>
              <a:t>按一下以編輯母片標題樣式</a:t>
            </a:r>
            <a:endParaRPr lang="en-US" dirty="0"/>
          </a:p>
        </p:txBody>
      </p:sp>
      <p:sp>
        <p:nvSpPr>
          <p:cNvPr id="3" name="Date Placeholder 3"/>
          <p:cNvSpPr>
            <a:spLocks noGrp="1"/>
          </p:cNvSpPr>
          <p:nvPr>
            <p:ph type="dt" sz="half" idx="10"/>
          </p:nvPr>
        </p:nvSpPr>
        <p:spPr>
          <a:xfrm>
            <a:off x="838200" y="6356351"/>
            <a:ext cx="2743200" cy="365125"/>
          </a:xfrm>
          <a:prstGeom prst="rect">
            <a:avLst/>
          </a:prstGeom>
        </p:spPr>
        <p:txBody>
          <a:bodyPr/>
          <a:lstStyle>
            <a:lvl1pPr>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A7DEAB4A-DC18-47F0-9BFC-AE30F8DC7FAF}" type="datetime1">
              <a:rPr kumimoji="0" lang="zh-TW" altLang="en-US" sz="1200" b="0" i="0" u="none" strike="noStrike" kern="1200" cap="none" spc="0" normalizeH="0" baseline="0" noProof="0" smtClean="0">
                <a:ln>
                  <a:noFill/>
                </a:ln>
                <a:solidFill>
                  <a:srgbClr val="898989"/>
                </a:solidFill>
                <a:effectLst/>
                <a:uLnTx/>
                <a:uFillTx/>
                <a:latin typeface="微軟正黑體" panose="020B0604030504040204" pitchFamily="34" charset="-120"/>
                <a:ea typeface="微軟正黑體" panose="020B0604030504040204" pitchFamily="34" charset="-120"/>
                <a:cs typeface="+mn-cs"/>
              </a:rPr>
              <a:t>2025/2/8</a:t>
            </a:fld>
            <a:endParaRPr kumimoji="0" lang="zh-TW" altLang="en-US" sz="1200" b="0" i="0" u="none" strike="noStrike" kern="1200" cap="none" spc="0" normalizeH="0" baseline="0" noProof="0">
              <a:ln>
                <a:noFill/>
              </a:ln>
              <a:solidFill>
                <a:srgbClr val="898989"/>
              </a:solidFill>
              <a:effectLst/>
              <a:uLnTx/>
              <a:uFillTx/>
              <a:latin typeface="微軟正黑體" panose="020B0604030504040204" pitchFamily="34" charset="-120"/>
              <a:ea typeface="微軟正黑體" panose="020B0604030504040204" pitchFamily="34" charset="-120"/>
              <a:cs typeface="+mn-cs"/>
            </a:endParaRPr>
          </a:p>
        </p:txBody>
      </p:sp>
      <p:sp>
        <p:nvSpPr>
          <p:cNvPr id="4" name="Footer Placeholder 4"/>
          <p:cNvSpPr>
            <a:spLocks noGrp="1"/>
          </p:cNvSpPr>
          <p:nvPr>
            <p:ph type="ftr" sz="quarter" idx="11"/>
          </p:nvPr>
        </p:nvSpPr>
        <p:spPr/>
        <p:txBody>
          <a:bodyPr/>
          <a:lstStyle>
            <a:lvl1pPr>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TW" altLang="en-US" sz="1200" b="0" i="0" u="none" strike="noStrike" kern="1200" cap="none" spc="0" normalizeH="0" baseline="0" noProof="0">
              <a:ln>
                <a:noFill/>
              </a:ln>
              <a:solidFill>
                <a:prstClr val="black">
                  <a:tint val="75000"/>
                </a:prstClr>
              </a:solidFill>
              <a:effectLst/>
              <a:uLnTx/>
              <a:uFillTx/>
              <a:latin typeface="微軟正黑體" panose="020B0604030504040204" pitchFamily="34" charset="-120"/>
              <a:ea typeface="微軟正黑體" panose="020B0604030504040204" pitchFamily="34" charset="-120"/>
              <a:cs typeface="+mn-cs"/>
            </a:endParaRPr>
          </a:p>
        </p:txBody>
      </p:sp>
      <p:sp>
        <p:nvSpPr>
          <p:cNvPr id="5" name="Slide Number Placeholder 5"/>
          <p:cNvSpPr>
            <a:spLocks noGrp="1"/>
          </p:cNvSpPr>
          <p:nvPr>
            <p:ph type="sldNum" sz="quarter" idx="12"/>
          </p:nvPr>
        </p:nvSpPr>
        <p:spPr/>
        <p:txBody>
          <a:bodyPr/>
          <a:lstStyle>
            <a:lvl1pPr>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38DEB7D5-1C27-44CA-A370-1C3821448206}" type="slidenum">
              <a:rPr kumimoji="0" lang="zh-TW" altLang="en-US" sz="1200" b="0" i="0" u="none" strike="noStrike" kern="1200" cap="none" spc="0" normalizeH="0" baseline="0" noProof="0">
                <a:ln>
                  <a:noFill/>
                </a:ln>
                <a:solidFill>
                  <a:prstClr val="white"/>
                </a:solidFill>
                <a:effectLst/>
                <a:uLnTx/>
                <a:uFillTx/>
                <a:latin typeface="微軟正黑體" panose="020B0604030504040204" pitchFamily="34" charset="-120"/>
                <a:ea typeface="微軟正黑體" panose="020B0604030504040204" pitchFamily="34" charset="-120"/>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zh-TW" altLang="en-US" sz="1200" b="0" i="0" u="none" strike="noStrike" kern="1200" cap="none" spc="0" normalizeH="0" baseline="0" noProof="0">
              <a:ln>
                <a:noFill/>
              </a:ln>
              <a:solidFill>
                <a:prstClr val="white"/>
              </a:solidFill>
              <a:effectLst/>
              <a:uLnTx/>
              <a:uFillTx/>
              <a:latin typeface="微軟正黑體" panose="020B0604030504040204" pitchFamily="34" charset="-120"/>
              <a:ea typeface="微軟正黑體" panose="020B0604030504040204" pitchFamily="34" charset="-120"/>
              <a:cs typeface="+mn-cs"/>
            </a:endParaRPr>
          </a:p>
        </p:txBody>
      </p:sp>
    </p:spTree>
    <p:extLst>
      <p:ext uri="{BB962C8B-B14F-4D97-AF65-F5344CB8AC3E}">
        <p14:creationId xmlns:p14="http://schemas.microsoft.com/office/powerpoint/2010/main" val="233296253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3"/>
          <p:cNvSpPr>
            <a:spLocks noGrp="1"/>
          </p:cNvSpPr>
          <p:nvPr>
            <p:ph type="dt" sz="half" idx="10"/>
          </p:nvPr>
        </p:nvSpPr>
        <p:spPr>
          <a:xfrm>
            <a:off x="838200" y="6356351"/>
            <a:ext cx="2743200" cy="365125"/>
          </a:xfrm>
          <a:prstGeom prst="rect">
            <a:avLst/>
          </a:prstGeom>
        </p:spPr>
        <p:txBody>
          <a:bodyPr/>
          <a:lstStyle>
            <a:lvl1pPr>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F71C1BDA-01C2-4233-BC33-47D636548F89}" type="datetime1">
              <a:rPr kumimoji="0" lang="zh-TW" altLang="en-US" sz="1200" b="0" i="0" u="none" strike="noStrike" kern="1200" cap="none" spc="0" normalizeH="0" baseline="0" noProof="0" smtClean="0">
                <a:ln>
                  <a:noFill/>
                </a:ln>
                <a:solidFill>
                  <a:srgbClr val="898989"/>
                </a:solidFill>
                <a:effectLst/>
                <a:uLnTx/>
                <a:uFillTx/>
                <a:latin typeface="微軟正黑體" panose="020B0604030504040204" pitchFamily="34" charset="-120"/>
                <a:ea typeface="微軟正黑體" panose="020B0604030504040204" pitchFamily="34" charset="-120"/>
                <a:cs typeface="+mn-cs"/>
              </a:rPr>
              <a:t>2025/2/8</a:t>
            </a:fld>
            <a:endParaRPr kumimoji="0" lang="zh-TW" altLang="en-US" sz="1200" b="0" i="0" u="none" strike="noStrike" kern="1200" cap="none" spc="0" normalizeH="0" baseline="0" noProof="0">
              <a:ln>
                <a:noFill/>
              </a:ln>
              <a:solidFill>
                <a:srgbClr val="898989"/>
              </a:solidFill>
              <a:effectLst/>
              <a:uLnTx/>
              <a:uFillTx/>
              <a:latin typeface="微軟正黑體" panose="020B0604030504040204" pitchFamily="34" charset="-120"/>
              <a:ea typeface="微軟正黑體" panose="020B0604030504040204" pitchFamily="34" charset="-120"/>
              <a:cs typeface="+mn-cs"/>
            </a:endParaRPr>
          </a:p>
        </p:txBody>
      </p:sp>
      <p:sp>
        <p:nvSpPr>
          <p:cNvPr id="3" name="Footer Placeholder 4"/>
          <p:cNvSpPr>
            <a:spLocks noGrp="1"/>
          </p:cNvSpPr>
          <p:nvPr>
            <p:ph type="ftr" sz="quarter" idx="11"/>
          </p:nvPr>
        </p:nvSpPr>
        <p:spPr/>
        <p:txBody>
          <a:bodyPr/>
          <a:lstStyle>
            <a:lvl1pPr>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TW" altLang="en-US" sz="1200" b="0" i="0" u="none" strike="noStrike" kern="1200" cap="none" spc="0" normalizeH="0" baseline="0" noProof="0">
              <a:ln>
                <a:noFill/>
              </a:ln>
              <a:solidFill>
                <a:prstClr val="black">
                  <a:tint val="75000"/>
                </a:prstClr>
              </a:solidFill>
              <a:effectLst/>
              <a:uLnTx/>
              <a:uFillTx/>
              <a:latin typeface="微軟正黑體" panose="020B0604030504040204" pitchFamily="34" charset="-120"/>
              <a:ea typeface="微軟正黑體" panose="020B0604030504040204" pitchFamily="34" charset="-120"/>
              <a:cs typeface="+mn-cs"/>
            </a:endParaRPr>
          </a:p>
        </p:txBody>
      </p:sp>
      <p:sp>
        <p:nvSpPr>
          <p:cNvPr id="4" name="Slide Number Placeholder 5"/>
          <p:cNvSpPr>
            <a:spLocks noGrp="1"/>
          </p:cNvSpPr>
          <p:nvPr>
            <p:ph type="sldNum" sz="quarter" idx="12"/>
          </p:nvPr>
        </p:nvSpPr>
        <p:spPr/>
        <p:txBody>
          <a:bodyPr/>
          <a:lstStyle>
            <a:lvl1pPr>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B3BFD42B-7030-47A9-9B65-FC5A4A36C7C7}" type="slidenum">
              <a:rPr kumimoji="0" lang="zh-TW" altLang="en-US" sz="1200" b="0" i="0" u="none" strike="noStrike" kern="1200" cap="none" spc="0" normalizeH="0" baseline="0" noProof="0">
                <a:ln>
                  <a:noFill/>
                </a:ln>
                <a:solidFill>
                  <a:prstClr val="white"/>
                </a:solidFill>
                <a:effectLst/>
                <a:uLnTx/>
                <a:uFillTx/>
                <a:latin typeface="微軟正黑體" panose="020B0604030504040204" pitchFamily="34" charset="-120"/>
                <a:ea typeface="微軟正黑體" panose="020B0604030504040204" pitchFamily="34" charset="-120"/>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zh-TW" altLang="en-US" sz="1200" b="0" i="0" u="none" strike="noStrike" kern="1200" cap="none" spc="0" normalizeH="0" baseline="0" noProof="0" dirty="0">
              <a:ln>
                <a:noFill/>
              </a:ln>
              <a:solidFill>
                <a:prstClr val="white"/>
              </a:solidFill>
              <a:effectLst/>
              <a:uLnTx/>
              <a:uFillTx/>
              <a:latin typeface="微軟正黑體" panose="020B0604030504040204" pitchFamily="34" charset="-120"/>
              <a:ea typeface="微軟正黑體" panose="020B0604030504040204" pitchFamily="34" charset="-120"/>
              <a:cs typeface="+mn-cs"/>
            </a:endParaRPr>
          </a:p>
        </p:txBody>
      </p:sp>
    </p:spTree>
    <p:extLst>
      <p:ext uri="{BB962C8B-B14F-4D97-AF65-F5344CB8AC3E}">
        <p14:creationId xmlns:p14="http://schemas.microsoft.com/office/powerpoint/2010/main" val="166299667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TW" altLang="en-US"/>
              <a:t>按一下以編輯母片標題樣式</a:t>
            </a:r>
            <a:endParaRPr lang="en-US" dirty="0"/>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a:t>按一下以編輯母片文字樣式</a:t>
            </a:r>
          </a:p>
        </p:txBody>
      </p:sp>
      <p:sp>
        <p:nvSpPr>
          <p:cNvPr id="5" name="Date Placeholder 3"/>
          <p:cNvSpPr>
            <a:spLocks noGrp="1"/>
          </p:cNvSpPr>
          <p:nvPr>
            <p:ph type="dt" sz="half" idx="10"/>
          </p:nvPr>
        </p:nvSpPr>
        <p:spPr>
          <a:xfrm>
            <a:off x="838200" y="6356351"/>
            <a:ext cx="2743200" cy="365125"/>
          </a:xfrm>
          <a:prstGeom prst="rect">
            <a:avLst/>
          </a:prstGeom>
        </p:spPr>
        <p:txBody>
          <a:bodyPr/>
          <a:lstStyle>
            <a:lvl1pPr>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FDED404C-176F-4E75-ACBB-B9EEF54DB868}" type="datetime1">
              <a:rPr kumimoji="0" lang="zh-TW" altLang="en-US" sz="1200" b="0" i="0" u="none" strike="noStrike" kern="1200" cap="none" spc="0" normalizeH="0" baseline="0" noProof="0" smtClean="0">
                <a:ln>
                  <a:noFill/>
                </a:ln>
                <a:solidFill>
                  <a:srgbClr val="898989"/>
                </a:solidFill>
                <a:effectLst/>
                <a:uLnTx/>
                <a:uFillTx/>
                <a:latin typeface="微軟正黑體" panose="020B0604030504040204" pitchFamily="34" charset="-120"/>
                <a:ea typeface="微軟正黑體" panose="020B0604030504040204" pitchFamily="34" charset="-120"/>
                <a:cs typeface="+mn-cs"/>
              </a:rPr>
              <a:t>2025/2/8</a:t>
            </a:fld>
            <a:endParaRPr kumimoji="0" lang="zh-TW" altLang="en-US" sz="1200" b="0" i="0" u="none" strike="noStrike" kern="1200" cap="none" spc="0" normalizeH="0" baseline="0" noProof="0">
              <a:ln>
                <a:noFill/>
              </a:ln>
              <a:solidFill>
                <a:srgbClr val="898989"/>
              </a:solidFill>
              <a:effectLst/>
              <a:uLnTx/>
              <a:uFillTx/>
              <a:latin typeface="微軟正黑體" panose="020B0604030504040204" pitchFamily="34" charset="-120"/>
              <a:ea typeface="微軟正黑體" panose="020B0604030504040204" pitchFamily="34" charset="-120"/>
              <a:cs typeface="+mn-cs"/>
            </a:endParaRPr>
          </a:p>
        </p:txBody>
      </p:sp>
      <p:sp>
        <p:nvSpPr>
          <p:cNvPr id="6" name="Footer Placeholder 4"/>
          <p:cNvSpPr>
            <a:spLocks noGrp="1"/>
          </p:cNvSpPr>
          <p:nvPr>
            <p:ph type="ftr" sz="quarter" idx="11"/>
          </p:nvPr>
        </p:nvSpPr>
        <p:spPr/>
        <p:txBody>
          <a:bodyPr/>
          <a:lstStyle>
            <a:lvl1pPr>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TW" altLang="en-US" sz="1200" b="0" i="0" u="none" strike="noStrike" kern="1200" cap="none" spc="0" normalizeH="0" baseline="0" noProof="0">
              <a:ln>
                <a:noFill/>
              </a:ln>
              <a:solidFill>
                <a:prstClr val="black">
                  <a:tint val="75000"/>
                </a:prstClr>
              </a:solidFill>
              <a:effectLst/>
              <a:uLnTx/>
              <a:uFillTx/>
              <a:latin typeface="微軟正黑體" panose="020B0604030504040204" pitchFamily="34" charset="-120"/>
              <a:ea typeface="微軟正黑體" panose="020B0604030504040204" pitchFamily="34" charset="-120"/>
              <a:cs typeface="+mn-cs"/>
            </a:endParaRPr>
          </a:p>
        </p:txBody>
      </p:sp>
      <p:sp>
        <p:nvSpPr>
          <p:cNvPr id="7" name="Slide Number Placeholder 5"/>
          <p:cNvSpPr>
            <a:spLocks noGrp="1"/>
          </p:cNvSpPr>
          <p:nvPr>
            <p:ph type="sldNum" sz="quarter" idx="12"/>
          </p:nvPr>
        </p:nvSpPr>
        <p:spPr/>
        <p:txBody>
          <a:bodyPr/>
          <a:lstStyle>
            <a:lvl1pPr>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FD971BEE-28DE-4B81-A773-C03B900FB8F2}" type="slidenum">
              <a:rPr kumimoji="0" lang="zh-TW" altLang="en-US" sz="1200" b="0" i="0" u="none" strike="noStrike" kern="1200" cap="none" spc="0" normalizeH="0" baseline="0" noProof="0">
                <a:ln>
                  <a:noFill/>
                </a:ln>
                <a:solidFill>
                  <a:prstClr val="white"/>
                </a:solidFill>
                <a:effectLst/>
                <a:uLnTx/>
                <a:uFillTx/>
                <a:latin typeface="微軟正黑體" panose="020B0604030504040204" pitchFamily="34" charset="-120"/>
                <a:ea typeface="微軟正黑體" panose="020B0604030504040204" pitchFamily="34" charset="-120"/>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zh-TW" altLang="en-US" sz="1200" b="0" i="0" u="none" strike="noStrike" kern="1200" cap="none" spc="0" normalizeH="0" baseline="0" noProof="0">
              <a:ln>
                <a:noFill/>
              </a:ln>
              <a:solidFill>
                <a:prstClr val="white"/>
              </a:solidFill>
              <a:effectLst/>
              <a:uLnTx/>
              <a:uFillTx/>
              <a:latin typeface="微軟正黑體" panose="020B0604030504040204" pitchFamily="34" charset="-120"/>
              <a:ea typeface="微軟正黑體" panose="020B0604030504040204" pitchFamily="34" charset="-120"/>
              <a:cs typeface="+mn-cs"/>
            </a:endParaRPr>
          </a:p>
        </p:txBody>
      </p:sp>
    </p:spTree>
    <p:extLst>
      <p:ext uri="{BB962C8B-B14F-4D97-AF65-F5344CB8AC3E}">
        <p14:creationId xmlns:p14="http://schemas.microsoft.com/office/powerpoint/2010/main" val="419702753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TW" altLang="en-US"/>
              <a:t>按一下以編輯母片標題樣式</a:t>
            </a:r>
            <a:endParaRPr lang="en-US" dirty="0"/>
          </a:p>
        </p:txBody>
      </p:sp>
      <p:sp>
        <p:nvSpPr>
          <p:cNvPr id="3" name="Picture Placeholder 2"/>
          <p:cNvSpPr>
            <a:spLocks noGrp="1" noChangeAspect="1"/>
          </p:cNvSpPr>
          <p:nvPr>
            <p:ph type="pic" idx="1"/>
          </p:nvPr>
        </p:nvSpPr>
        <p:spPr>
          <a:xfrm>
            <a:off x="5183188" y="987427"/>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TW" altLang="en-US" noProof="0"/>
              <a:t>將圖片拖曳至版面配置區或按一下圖示以新增</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a:t>按一下以編輯母片文字樣式</a:t>
            </a:r>
          </a:p>
        </p:txBody>
      </p:sp>
      <p:sp>
        <p:nvSpPr>
          <p:cNvPr id="5" name="Date Placeholder 3"/>
          <p:cNvSpPr>
            <a:spLocks noGrp="1"/>
          </p:cNvSpPr>
          <p:nvPr>
            <p:ph type="dt" sz="half" idx="10"/>
          </p:nvPr>
        </p:nvSpPr>
        <p:spPr>
          <a:xfrm>
            <a:off x="838200" y="6356351"/>
            <a:ext cx="2743200" cy="365125"/>
          </a:xfrm>
          <a:prstGeom prst="rect">
            <a:avLst/>
          </a:prstGeom>
        </p:spPr>
        <p:txBody>
          <a:bodyPr/>
          <a:lstStyle>
            <a:lvl1pPr>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51786B99-765E-482D-822C-A95F40BC0729}" type="datetime1">
              <a:rPr kumimoji="0" lang="zh-TW" altLang="en-US" sz="1200" b="0" i="0" u="none" strike="noStrike" kern="1200" cap="none" spc="0" normalizeH="0" baseline="0" noProof="0" smtClean="0">
                <a:ln>
                  <a:noFill/>
                </a:ln>
                <a:solidFill>
                  <a:srgbClr val="898989"/>
                </a:solidFill>
                <a:effectLst/>
                <a:uLnTx/>
                <a:uFillTx/>
                <a:latin typeface="微軟正黑體" panose="020B0604030504040204" pitchFamily="34" charset="-120"/>
                <a:ea typeface="微軟正黑體" panose="020B0604030504040204" pitchFamily="34" charset="-120"/>
                <a:cs typeface="+mn-cs"/>
              </a:rPr>
              <a:t>2025/2/8</a:t>
            </a:fld>
            <a:endParaRPr kumimoji="0" lang="zh-TW" altLang="en-US" sz="1200" b="0" i="0" u="none" strike="noStrike" kern="1200" cap="none" spc="0" normalizeH="0" baseline="0" noProof="0">
              <a:ln>
                <a:noFill/>
              </a:ln>
              <a:solidFill>
                <a:srgbClr val="898989"/>
              </a:solidFill>
              <a:effectLst/>
              <a:uLnTx/>
              <a:uFillTx/>
              <a:latin typeface="微軟正黑體" panose="020B0604030504040204" pitchFamily="34" charset="-120"/>
              <a:ea typeface="微軟正黑體" panose="020B0604030504040204" pitchFamily="34" charset="-120"/>
              <a:cs typeface="+mn-cs"/>
            </a:endParaRPr>
          </a:p>
        </p:txBody>
      </p:sp>
      <p:sp>
        <p:nvSpPr>
          <p:cNvPr id="6" name="Footer Placeholder 4"/>
          <p:cNvSpPr>
            <a:spLocks noGrp="1"/>
          </p:cNvSpPr>
          <p:nvPr>
            <p:ph type="ftr" sz="quarter" idx="11"/>
          </p:nvPr>
        </p:nvSpPr>
        <p:spPr/>
        <p:txBody>
          <a:bodyPr/>
          <a:lstStyle>
            <a:lvl1pPr>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TW" altLang="en-US" sz="1200" b="0" i="0" u="none" strike="noStrike" kern="1200" cap="none" spc="0" normalizeH="0" baseline="0" noProof="0">
              <a:ln>
                <a:noFill/>
              </a:ln>
              <a:solidFill>
                <a:prstClr val="black">
                  <a:tint val="75000"/>
                </a:prstClr>
              </a:solidFill>
              <a:effectLst/>
              <a:uLnTx/>
              <a:uFillTx/>
              <a:latin typeface="微軟正黑體" panose="020B0604030504040204" pitchFamily="34" charset="-120"/>
              <a:ea typeface="微軟正黑體" panose="020B0604030504040204" pitchFamily="34" charset="-120"/>
              <a:cs typeface="+mn-cs"/>
            </a:endParaRPr>
          </a:p>
        </p:txBody>
      </p:sp>
      <p:sp>
        <p:nvSpPr>
          <p:cNvPr id="7" name="Slide Number Placeholder 5"/>
          <p:cNvSpPr>
            <a:spLocks noGrp="1"/>
          </p:cNvSpPr>
          <p:nvPr>
            <p:ph type="sldNum" sz="quarter" idx="12"/>
          </p:nvPr>
        </p:nvSpPr>
        <p:spPr/>
        <p:txBody>
          <a:bodyPr/>
          <a:lstStyle>
            <a:lvl1pPr>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B7C4EB01-9C54-41D4-8285-566FFA2A4A27}" type="slidenum">
              <a:rPr kumimoji="0" lang="zh-TW" altLang="en-US" sz="1200" b="0" i="0" u="none" strike="noStrike" kern="1200" cap="none" spc="0" normalizeH="0" baseline="0" noProof="0">
                <a:ln>
                  <a:noFill/>
                </a:ln>
                <a:solidFill>
                  <a:prstClr val="white"/>
                </a:solidFill>
                <a:effectLst/>
                <a:uLnTx/>
                <a:uFillTx/>
                <a:latin typeface="微軟正黑體" panose="020B0604030504040204" pitchFamily="34" charset="-120"/>
                <a:ea typeface="微軟正黑體" panose="020B0604030504040204" pitchFamily="34" charset="-120"/>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zh-TW" altLang="en-US" sz="1200" b="0" i="0" u="none" strike="noStrike" kern="1200" cap="none" spc="0" normalizeH="0" baseline="0" noProof="0">
              <a:ln>
                <a:noFill/>
              </a:ln>
              <a:solidFill>
                <a:prstClr val="white"/>
              </a:solidFill>
              <a:effectLst/>
              <a:uLnTx/>
              <a:uFillTx/>
              <a:latin typeface="微軟正黑體" panose="020B0604030504040204" pitchFamily="34" charset="-120"/>
              <a:ea typeface="微軟正黑體" panose="020B0604030504040204" pitchFamily="34" charset="-120"/>
              <a:cs typeface="+mn-cs"/>
            </a:endParaRPr>
          </a:p>
        </p:txBody>
      </p:sp>
    </p:spTree>
    <p:extLst>
      <p:ext uri="{BB962C8B-B14F-4D97-AF65-F5344CB8AC3E}">
        <p14:creationId xmlns:p14="http://schemas.microsoft.com/office/powerpoint/2010/main" val="312999509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Vertical Text Placeholder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a:xfrm>
            <a:off x="838200" y="6356351"/>
            <a:ext cx="2743200" cy="365125"/>
          </a:xfrm>
          <a:prstGeom prst="rect">
            <a:avLst/>
          </a:prstGeom>
        </p:spPr>
        <p:txBody>
          <a:bodyPr/>
          <a:lstStyle>
            <a:lvl1pPr>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722FFF02-135F-43A8-A554-3D4043D9E57F}" type="datetime1">
              <a:rPr kumimoji="0" lang="zh-TW" altLang="en-US" sz="1200" b="0" i="0" u="none" strike="noStrike" kern="1200" cap="none" spc="0" normalizeH="0" baseline="0" noProof="0" smtClean="0">
                <a:ln>
                  <a:noFill/>
                </a:ln>
                <a:solidFill>
                  <a:srgbClr val="898989"/>
                </a:solidFill>
                <a:effectLst/>
                <a:uLnTx/>
                <a:uFillTx/>
                <a:latin typeface="微軟正黑體" panose="020B0604030504040204" pitchFamily="34" charset="-120"/>
                <a:ea typeface="微軟正黑體" panose="020B0604030504040204" pitchFamily="34" charset="-120"/>
                <a:cs typeface="+mn-cs"/>
              </a:rPr>
              <a:t>2025/2/8</a:t>
            </a:fld>
            <a:endParaRPr kumimoji="0" lang="zh-TW" altLang="en-US" sz="1200" b="0" i="0" u="none" strike="noStrike" kern="1200" cap="none" spc="0" normalizeH="0" baseline="0" noProof="0">
              <a:ln>
                <a:noFill/>
              </a:ln>
              <a:solidFill>
                <a:srgbClr val="898989"/>
              </a:solidFill>
              <a:effectLst/>
              <a:uLnTx/>
              <a:uFillTx/>
              <a:latin typeface="微軟正黑體" panose="020B0604030504040204" pitchFamily="34" charset="-120"/>
              <a:ea typeface="微軟正黑體" panose="020B0604030504040204" pitchFamily="34" charset="-120"/>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TW" altLang="en-US" sz="1200" b="0" i="0" u="none" strike="noStrike" kern="1200" cap="none" spc="0" normalizeH="0" baseline="0" noProof="0">
              <a:ln>
                <a:noFill/>
              </a:ln>
              <a:solidFill>
                <a:prstClr val="black">
                  <a:tint val="75000"/>
                </a:prstClr>
              </a:solidFill>
              <a:effectLst/>
              <a:uLnTx/>
              <a:uFillTx/>
              <a:latin typeface="微軟正黑體" panose="020B0604030504040204" pitchFamily="34" charset="-120"/>
              <a:ea typeface="微軟正黑體" panose="020B0604030504040204" pitchFamily="34" charset="-120"/>
              <a:cs typeface="+mn-cs"/>
            </a:endParaRPr>
          </a:p>
        </p:txBody>
      </p:sp>
      <p:sp>
        <p:nvSpPr>
          <p:cNvPr id="6" name="Slide Number Placeholder 5"/>
          <p:cNvSpPr>
            <a:spLocks noGrp="1"/>
          </p:cNvSpPr>
          <p:nvPr>
            <p:ph type="sldNum" sz="quarter" idx="12"/>
          </p:nvPr>
        </p:nvSpPr>
        <p:spPr/>
        <p:txBody>
          <a:bodyPr/>
          <a:lstStyle>
            <a:lvl1pPr>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FFE8B86D-5033-432F-A8EE-30734B3DE070}" type="slidenum">
              <a:rPr kumimoji="0" lang="zh-TW" altLang="en-US" sz="1200" b="0" i="0" u="none" strike="noStrike" kern="1200" cap="none" spc="0" normalizeH="0" baseline="0" noProof="0">
                <a:ln>
                  <a:noFill/>
                </a:ln>
                <a:solidFill>
                  <a:prstClr val="white"/>
                </a:solidFill>
                <a:effectLst/>
                <a:uLnTx/>
                <a:uFillTx/>
                <a:latin typeface="微軟正黑體" panose="020B0604030504040204" pitchFamily="34" charset="-120"/>
                <a:ea typeface="微軟正黑體" panose="020B0604030504040204" pitchFamily="34" charset="-120"/>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zh-TW" altLang="en-US" sz="1200" b="0" i="0" u="none" strike="noStrike" kern="1200" cap="none" spc="0" normalizeH="0" baseline="0" noProof="0">
              <a:ln>
                <a:noFill/>
              </a:ln>
              <a:solidFill>
                <a:prstClr val="white"/>
              </a:solidFill>
              <a:effectLst/>
              <a:uLnTx/>
              <a:uFillTx/>
              <a:latin typeface="微軟正黑體" panose="020B0604030504040204" pitchFamily="34" charset="-120"/>
              <a:ea typeface="微軟正黑體" panose="020B0604030504040204" pitchFamily="34" charset="-120"/>
              <a:cs typeface="+mn-cs"/>
            </a:endParaRPr>
          </a:p>
        </p:txBody>
      </p:sp>
    </p:spTree>
    <p:extLst>
      <p:ext uri="{BB962C8B-B14F-4D97-AF65-F5344CB8AC3E}">
        <p14:creationId xmlns:p14="http://schemas.microsoft.com/office/powerpoint/2010/main" val="193422615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zh-TW" altLang="en-US"/>
              <a:t>按一下以編輯母片標題樣式</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a:xfrm>
            <a:off x="838200" y="6356351"/>
            <a:ext cx="2743200" cy="365125"/>
          </a:xfrm>
          <a:prstGeom prst="rect">
            <a:avLst/>
          </a:prstGeom>
        </p:spPr>
        <p:txBody>
          <a:bodyPr/>
          <a:lstStyle>
            <a:lvl1pPr>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3EC24DC3-01BB-47B1-BBB9-D815F4B1014D}" type="datetime1">
              <a:rPr kumimoji="0" lang="zh-TW" altLang="en-US" sz="1200" b="0" i="0" u="none" strike="noStrike" kern="1200" cap="none" spc="0" normalizeH="0" baseline="0" noProof="0" smtClean="0">
                <a:ln>
                  <a:noFill/>
                </a:ln>
                <a:solidFill>
                  <a:srgbClr val="898989"/>
                </a:solidFill>
                <a:effectLst/>
                <a:uLnTx/>
                <a:uFillTx/>
                <a:latin typeface="微軟正黑體" panose="020B0604030504040204" pitchFamily="34" charset="-120"/>
                <a:ea typeface="微軟正黑體" panose="020B0604030504040204" pitchFamily="34" charset="-120"/>
                <a:cs typeface="+mn-cs"/>
              </a:rPr>
              <a:t>2025/2/8</a:t>
            </a:fld>
            <a:endParaRPr kumimoji="0" lang="zh-TW" altLang="en-US" sz="1200" b="0" i="0" u="none" strike="noStrike" kern="1200" cap="none" spc="0" normalizeH="0" baseline="0" noProof="0">
              <a:ln>
                <a:noFill/>
              </a:ln>
              <a:solidFill>
                <a:srgbClr val="898989"/>
              </a:solidFill>
              <a:effectLst/>
              <a:uLnTx/>
              <a:uFillTx/>
              <a:latin typeface="微軟正黑體" panose="020B0604030504040204" pitchFamily="34" charset="-120"/>
              <a:ea typeface="微軟正黑體" panose="020B0604030504040204" pitchFamily="34" charset="-120"/>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TW" altLang="en-US" sz="1200" b="0" i="0" u="none" strike="noStrike" kern="1200" cap="none" spc="0" normalizeH="0" baseline="0" noProof="0">
              <a:ln>
                <a:noFill/>
              </a:ln>
              <a:solidFill>
                <a:prstClr val="black">
                  <a:tint val="75000"/>
                </a:prstClr>
              </a:solidFill>
              <a:effectLst/>
              <a:uLnTx/>
              <a:uFillTx/>
              <a:latin typeface="微軟正黑體" panose="020B0604030504040204" pitchFamily="34" charset="-120"/>
              <a:ea typeface="微軟正黑體" panose="020B0604030504040204" pitchFamily="34" charset="-120"/>
              <a:cs typeface="+mn-cs"/>
            </a:endParaRPr>
          </a:p>
        </p:txBody>
      </p:sp>
      <p:sp>
        <p:nvSpPr>
          <p:cNvPr id="6" name="Slide Number Placeholder 5"/>
          <p:cNvSpPr>
            <a:spLocks noGrp="1"/>
          </p:cNvSpPr>
          <p:nvPr>
            <p:ph type="sldNum" sz="quarter" idx="12"/>
          </p:nvPr>
        </p:nvSpPr>
        <p:spPr/>
        <p:txBody>
          <a:bodyPr/>
          <a:lstStyle>
            <a:lvl1pPr>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074366AB-D72A-456A-A5EE-B7CE34FF23EA}" type="slidenum">
              <a:rPr kumimoji="0" lang="zh-TW" altLang="en-US" sz="1200" b="0" i="0" u="none" strike="noStrike" kern="1200" cap="none" spc="0" normalizeH="0" baseline="0" noProof="0">
                <a:ln>
                  <a:noFill/>
                </a:ln>
                <a:solidFill>
                  <a:prstClr val="white"/>
                </a:solidFill>
                <a:effectLst/>
                <a:uLnTx/>
                <a:uFillTx/>
                <a:latin typeface="微軟正黑體" panose="020B0604030504040204" pitchFamily="34" charset="-120"/>
                <a:ea typeface="微軟正黑體" panose="020B0604030504040204" pitchFamily="34" charset="-120"/>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zh-TW" altLang="en-US" sz="1200" b="0" i="0" u="none" strike="noStrike" kern="1200" cap="none" spc="0" normalizeH="0" baseline="0" noProof="0">
              <a:ln>
                <a:noFill/>
              </a:ln>
              <a:solidFill>
                <a:prstClr val="white"/>
              </a:solidFill>
              <a:effectLst/>
              <a:uLnTx/>
              <a:uFillTx/>
              <a:latin typeface="微軟正黑體" panose="020B0604030504040204" pitchFamily="34" charset="-120"/>
              <a:ea typeface="微軟正黑體" panose="020B0604030504040204" pitchFamily="34" charset="-120"/>
              <a:cs typeface="+mn-cs"/>
            </a:endParaRPr>
          </a:p>
        </p:txBody>
      </p:sp>
    </p:spTree>
    <p:extLst>
      <p:ext uri="{BB962C8B-B14F-4D97-AF65-F5344CB8AC3E}">
        <p14:creationId xmlns:p14="http://schemas.microsoft.com/office/powerpoint/2010/main" val="21727973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cid:f_kytrj17l0" TargetMode="Externa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2.pn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cid:f_kytrj17l0" TargetMode="Externa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image" Target="../media/image2.png"/><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image" Target="cid:f_kytrj17l0" TargetMode="Externa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67068"/>
            <a:ext cx="10515600" cy="742557"/>
          </a:xfrm>
          <a:prstGeom prst="rect">
            <a:avLst/>
          </a:prstGeom>
        </p:spPr>
        <p:txBody>
          <a:bodyPr vert="horz" lIns="91440" tIns="45720" rIns="91440" bIns="45720" rtlCol="0" anchor="ctr">
            <a:normAutofit/>
          </a:bodyPr>
          <a:lstStyle/>
          <a:p>
            <a:r>
              <a:rPr lang="zh-TW" altLang="en-US" dirty="0"/>
              <a:t>按一下以編輯母片標題樣式</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base">
              <a:spcBef>
                <a:spcPct val="0"/>
              </a:spcBef>
              <a:spcAft>
                <a:spcPct val="0"/>
              </a:spcAft>
              <a:defRPr/>
            </a:pPr>
            <a:fld id="{110BF37A-92D9-46AE-9E74-155E3C7F5CB7}" type="datetime1">
              <a:rPr lang="zh-TW" altLang="en-US" smtClean="0">
                <a:solidFill>
                  <a:prstClr val="black">
                    <a:tint val="75000"/>
                  </a:prstClr>
                </a:solidFill>
              </a:rPr>
              <a:t>2025/2/8</a:t>
            </a:fld>
            <a:endParaRPr lang="zh-TW" alt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zh-TW" alt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base">
              <a:spcBef>
                <a:spcPct val="0"/>
              </a:spcBef>
              <a:spcAft>
                <a:spcPct val="0"/>
              </a:spcAft>
              <a:defRPr/>
            </a:pPr>
            <a:fld id="{CC706654-7386-4AE4-8280-2423E7704257}" type="slidenum">
              <a:rPr lang="zh-TW" altLang="en-US" smtClean="0">
                <a:solidFill>
                  <a:prstClr val="black">
                    <a:tint val="75000"/>
                  </a:prstClr>
                </a:solidFill>
              </a:rPr>
              <a:pPr fontAlgn="base">
                <a:spcBef>
                  <a:spcPct val="0"/>
                </a:spcBef>
                <a:spcAft>
                  <a:spcPct val="0"/>
                </a:spcAft>
                <a:defRPr/>
              </a:pPr>
              <a:t>‹#›</a:t>
            </a:fld>
            <a:endParaRPr lang="zh-TW" altLang="en-US">
              <a:solidFill>
                <a:prstClr val="black">
                  <a:tint val="75000"/>
                </a:prstClr>
              </a:solidFill>
            </a:endParaRPr>
          </a:p>
        </p:txBody>
      </p:sp>
      <p:pic>
        <p:nvPicPr>
          <p:cNvPr id="7" name="圖片 6">
            <a:extLst>
              <a:ext uri="{FF2B5EF4-FFF2-40B4-BE49-F238E27FC236}">
                <a16:creationId xmlns:a16="http://schemas.microsoft.com/office/drawing/2014/main" id="{9F2D31E9-00AD-4806-B722-027D3BBDCC1E}"/>
              </a:ext>
            </a:extLst>
          </p:cNvPr>
          <p:cNvPicPr>
            <a:picLocks noChangeAspect="1"/>
          </p:cNvPicPr>
          <p:nvPr userDrawn="1"/>
        </p:nvPicPr>
        <p:blipFill rotWithShape="1">
          <a:blip r:embed="rId14" cstate="print">
            <a:extLst>
              <a:ext uri="{28A0092B-C50C-407E-A947-70E740481C1C}">
                <a14:useLocalDpi xmlns:a14="http://schemas.microsoft.com/office/drawing/2010/main" val="0"/>
              </a:ext>
            </a:extLst>
          </a:blip>
          <a:srcRect t="12964"/>
          <a:stretch/>
        </p:blipFill>
        <p:spPr>
          <a:xfrm>
            <a:off x="0" y="889000"/>
            <a:ext cx="12186928" cy="5969000"/>
          </a:xfrm>
          <a:prstGeom prst="rect">
            <a:avLst/>
          </a:prstGeom>
        </p:spPr>
      </p:pic>
      <p:sp>
        <p:nvSpPr>
          <p:cNvPr id="8" name="矩形 7">
            <a:extLst>
              <a:ext uri="{FF2B5EF4-FFF2-40B4-BE49-F238E27FC236}">
                <a16:creationId xmlns:a16="http://schemas.microsoft.com/office/drawing/2014/main" id="{07AFC6AB-F65E-4FEA-8132-BFB509CD0F8C}"/>
              </a:ext>
            </a:extLst>
          </p:cNvPr>
          <p:cNvSpPr/>
          <p:nvPr userDrawn="1"/>
        </p:nvSpPr>
        <p:spPr>
          <a:xfrm>
            <a:off x="0" y="809626"/>
            <a:ext cx="12192000" cy="79375"/>
          </a:xfrm>
          <a:prstGeom prst="rect">
            <a:avLst/>
          </a:prstGeom>
          <a:gradFill flip="none" rotWithShape="1">
            <a:gsLst>
              <a:gs pos="0">
                <a:schemeClr val="accent1">
                  <a:lumMod val="60000"/>
                  <a:lumOff val="40000"/>
                </a:schemeClr>
              </a:gs>
              <a:gs pos="47000">
                <a:srgbClr val="FFFF00"/>
              </a:gs>
              <a:gs pos="77000">
                <a:srgbClr val="CCCC00"/>
              </a:gs>
              <a:gs pos="100000">
                <a:srgbClr val="CCCC00"/>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prstClr val="white"/>
              </a:solidFill>
              <a:effectLst/>
              <a:uLnTx/>
              <a:uFillTx/>
              <a:latin typeface="Calibri" panose="020F0502020204030204"/>
              <a:ea typeface="新細明體" panose="02020500000000000000" pitchFamily="18" charset="-120"/>
              <a:cs typeface="+mn-cs"/>
            </a:endParaRPr>
          </a:p>
        </p:txBody>
      </p:sp>
      <p:pic>
        <p:nvPicPr>
          <p:cNvPr id="11" name="圖片 10" descr="cid:f_kytrj17l0"/>
          <p:cNvPicPr/>
          <p:nvPr userDrawn="1"/>
        </p:nvPicPr>
        <p:blipFill>
          <a:blip r:embed="rId15" r:link="rId16" cstate="print">
            <a:extLst>
              <a:ext uri="{28A0092B-C50C-407E-A947-70E740481C1C}">
                <a14:useLocalDpi xmlns:a14="http://schemas.microsoft.com/office/drawing/2010/main" val="0"/>
              </a:ext>
            </a:extLst>
          </a:blip>
          <a:srcRect/>
          <a:stretch>
            <a:fillRect/>
          </a:stretch>
        </p:blipFill>
        <p:spPr bwMode="auto">
          <a:xfrm>
            <a:off x="8260602" y="30239"/>
            <a:ext cx="4243039" cy="819074"/>
          </a:xfrm>
          <a:prstGeom prst="rect">
            <a:avLst/>
          </a:prstGeom>
          <a:noFill/>
          <a:ln>
            <a:noFill/>
          </a:ln>
        </p:spPr>
      </p:pic>
    </p:spTree>
    <p:extLst>
      <p:ext uri="{BB962C8B-B14F-4D97-AF65-F5344CB8AC3E}">
        <p14:creationId xmlns:p14="http://schemas.microsoft.com/office/powerpoint/2010/main" val="3110329588"/>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696" r:id="rId12"/>
  </p:sldLayoutIdLst>
  <p:hf hdr="0" ftr="0" dt="0"/>
  <p:txStyles>
    <p:titleStyle>
      <a:lvl1pPr algn="l" defTabSz="914400" rtl="0" eaLnBrk="1" latinLnBrk="0" hangingPunct="1">
        <a:lnSpc>
          <a:spcPct val="90000"/>
        </a:lnSpc>
        <a:spcBef>
          <a:spcPct val="0"/>
        </a:spcBef>
        <a:buNone/>
        <a:defRPr sz="3600" kern="1200">
          <a:solidFill>
            <a:schemeClr val="tx1"/>
          </a:solidFill>
          <a:latin typeface="微軟正黑體" panose="020B0604030504040204" pitchFamily="34" charset="-120"/>
          <a:ea typeface="微軟正黑體" panose="020B0604030504040204" pitchFamily="34" charset="-120"/>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 name="矩形 9"/>
          <p:cNvSpPr/>
          <p:nvPr userDrawn="1"/>
        </p:nvSpPr>
        <p:spPr>
          <a:xfrm>
            <a:off x="0" y="6381329"/>
            <a:ext cx="12192000" cy="476671"/>
          </a:xfrm>
          <a:prstGeom prst="rect">
            <a:avLst/>
          </a:prstGeom>
          <a:gradFill flip="none" rotWithShape="1">
            <a:gsLst>
              <a:gs pos="0">
                <a:srgbClr val="041F4C"/>
              </a:gs>
              <a:gs pos="48000">
                <a:srgbClr val="4285F4"/>
              </a:gs>
              <a:gs pos="100000">
                <a:schemeClr val="bg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1800">
              <a:solidFill>
                <a:prstClr val="white"/>
              </a:solidFill>
            </a:endParaRPr>
          </a:p>
        </p:txBody>
      </p:sp>
      <p:sp>
        <p:nvSpPr>
          <p:cNvPr id="1027" name="Title Placeholder 1"/>
          <p:cNvSpPr>
            <a:spLocks noGrp="1"/>
          </p:cNvSpPr>
          <p:nvPr>
            <p:ph type="title"/>
          </p:nvPr>
        </p:nvSpPr>
        <p:spPr bwMode="auto">
          <a:xfrm>
            <a:off x="335360" y="116633"/>
            <a:ext cx="11713301" cy="75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dirty="0"/>
              <a:t>按一下以編輯母片標題樣式</a:t>
            </a:r>
            <a:endParaRPr lang="en-US" altLang="zh-TW" dirty="0"/>
          </a:p>
        </p:txBody>
      </p:sp>
      <p:sp>
        <p:nvSpPr>
          <p:cNvPr id="1028" name="Text Placeholder 2"/>
          <p:cNvSpPr>
            <a:spLocks noGrp="1"/>
          </p:cNvSpPr>
          <p:nvPr>
            <p:ph type="body" idx="1"/>
          </p:nvPr>
        </p:nvSpPr>
        <p:spPr bwMode="auto">
          <a:xfrm>
            <a:off x="335360" y="970750"/>
            <a:ext cx="11713301" cy="523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ltLang="zh-TW"/>
          </a:p>
        </p:txBody>
      </p:sp>
      <p:sp>
        <p:nvSpPr>
          <p:cNvPr id="4" name="Date Placeholder 3"/>
          <p:cNvSpPr>
            <a:spLocks noGrp="1"/>
          </p:cNvSpPr>
          <p:nvPr>
            <p:ph type="dt" sz="half" idx="2"/>
          </p:nvPr>
        </p:nvSpPr>
        <p:spPr>
          <a:xfrm>
            <a:off x="838200" y="6356351"/>
            <a:ext cx="27432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kumimoji="0" sz="1200">
                <a:solidFill>
                  <a:srgbClr val="898989"/>
                </a:solidFill>
                <a:latin typeface="+mj-ea"/>
                <a:ea typeface="+mj-ea"/>
              </a:defRPr>
            </a:lvl1pPr>
          </a:lstStyle>
          <a:p>
            <a:pPr fontAlgn="base">
              <a:spcBef>
                <a:spcPct val="0"/>
              </a:spcBef>
              <a:spcAft>
                <a:spcPct val="0"/>
              </a:spcAft>
              <a:defRPr/>
            </a:pPr>
            <a:fld id="{D20CD192-CB24-4A46-9F60-26371CA7ED22}" type="datetime1">
              <a:rPr lang="zh-TW" altLang="en-US" smtClean="0"/>
              <a:t>2025/2/8</a:t>
            </a:fld>
            <a:endParaRPr lang="zh-TW" altLang="en-US"/>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kumimoji="0" sz="1200">
                <a:solidFill>
                  <a:schemeClr val="tx1">
                    <a:tint val="75000"/>
                  </a:schemeClr>
                </a:solidFill>
                <a:latin typeface="+mj-ea"/>
                <a:ea typeface="+mj-ea"/>
                <a:cs typeface="+mn-cs"/>
              </a:defRPr>
            </a:lvl1pPr>
          </a:lstStyle>
          <a:p>
            <a:pPr>
              <a:defRPr/>
            </a:pPr>
            <a:endParaRPr lang="zh-TW" altLang="en-US">
              <a:solidFill>
                <a:prstClr val="black">
                  <a:tint val="75000"/>
                </a:prstClr>
              </a:solidFill>
            </a:endParaRPr>
          </a:p>
        </p:txBody>
      </p:sp>
      <p:sp>
        <p:nvSpPr>
          <p:cNvPr id="6" name="Slide Number Placeholder 5"/>
          <p:cNvSpPr>
            <a:spLocks noGrp="1"/>
          </p:cNvSpPr>
          <p:nvPr>
            <p:ph type="sldNum" sz="quarter" idx="4"/>
          </p:nvPr>
        </p:nvSpPr>
        <p:spPr>
          <a:xfrm>
            <a:off x="9448800" y="6403124"/>
            <a:ext cx="27432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kumimoji="0" sz="1200">
                <a:solidFill>
                  <a:schemeClr val="bg1"/>
                </a:solidFill>
                <a:latin typeface="+mj-ea"/>
                <a:ea typeface="+mj-ea"/>
              </a:defRPr>
            </a:lvl1pPr>
          </a:lstStyle>
          <a:p>
            <a:pPr fontAlgn="base">
              <a:spcBef>
                <a:spcPct val="0"/>
              </a:spcBef>
              <a:spcAft>
                <a:spcPct val="0"/>
              </a:spcAft>
              <a:defRPr/>
            </a:pPr>
            <a:fld id="{CC706654-7386-4AE4-8280-2423E7704257}" type="slidenum">
              <a:rPr lang="zh-TW" altLang="en-US" smtClean="0">
                <a:solidFill>
                  <a:prstClr val="white"/>
                </a:solidFill>
              </a:rPr>
              <a:pPr fontAlgn="base">
                <a:spcBef>
                  <a:spcPct val="0"/>
                </a:spcBef>
                <a:spcAft>
                  <a:spcPct val="0"/>
                </a:spcAft>
                <a:defRPr/>
              </a:pPr>
              <a:t>‹#›</a:t>
            </a:fld>
            <a:endParaRPr lang="zh-TW" altLang="en-US" dirty="0">
              <a:solidFill>
                <a:prstClr val="white"/>
              </a:solidFill>
            </a:endParaRPr>
          </a:p>
        </p:txBody>
      </p:sp>
      <p:pic>
        <p:nvPicPr>
          <p:cNvPr id="11" name="圖片 10" descr="cid:f_kytrj17l0"/>
          <p:cNvPicPr/>
          <p:nvPr userDrawn="1"/>
        </p:nvPicPr>
        <p:blipFill>
          <a:blip r:embed="rId13" r:link="rId14" cstate="print">
            <a:extLst>
              <a:ext uri="{28A0092B-C50C-407E-A947-70E740481C1C}">
                <a14:useLocalDpi xmlns:a14="http://schemas.microsoft.com/office/drawing/2010/main" val="0"/>
              </a:ext>
            </a:extLst>
          </a:blip>
          <a:srcRect/>
          <a:stretch>
            <a:fillRect/>
          </a:stretch>
        </p:blipFill>
        <p:spPr bwMode="auto">
          <a:xfrm>
            <a:off x="-433039" y="6210127"/>
            <a:ext cx="4243039" cy="819074"/>
          </a:xfrm>
          <a:prstGeom prst="rect">
            <a:avLst/>
          </a:prstGeom>
          <a:noFill/>
          <a:ln>
            <a:noFill/>
          </a:ln>
        </p:spPr>
      </p:pic>
    </p:spTree>
    <p:extLst>
      <p:ext uri="{BB962C8B-B14F-4D97-AF65-F5344CB8AC3E}">
        <p14:creationId xmlns:p14="http://schemas.microsoft.com/office/powerpoint/2010/main" val="1449317363"/>
      </p:ext>
    </p:extLst>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p:hf hdr="0" ftr="0" dt="0"/>
  <p:txStyles>
    <p:titleStyle>
      <a:lvl1pPr algn="l" rtl="0" eaLnBrk="1" fontAlgn="base" hangingPunct="1">
        <a:lnSpc>
          <a:spcPct val="90000"/>
        </a:lnSpc>
        <a:spcBef>
          <a:spcPct val="0"/>
        </a:spcBef>
        <a:spcAft>
          <a:spcPct val="0"/>
        </a:spcAft>
        <a:defRPr sz="3600" b="1" kern="1200">
          <a:solidFill>
            <a:schemeClr val="tx1"/>
          </a:solidFill>
          <a:latin typeface="+mj-ea"/>
          <a:ea typeface="+mj-ea"/>
          <a:cs typeface="Times New Roman" panose="02020603050405020304" pitchFamily="18" charset="0"/>
        </a:defRPr>
      </a:lvl1pPr>
      <a:lvl2pPr algn="l" rtl="0" eaLnBrk="1" fontAlgn="base" hangingPunct="1">
        <a:lnSpc>
          <a:spcPct val="90000"/>
        </a:lnSpc>
        <a:spcBef>
          <a:spcPct val="0"/>
        </a:spcBef>
        <a:spcAft>
          <a:spcPct val="0"/>
        </a:spcAft>
        <a:defRPr sz="3600" b="1">
          <a:solidFill>
            <a:schemeClr val="tx1"/>
          </a:solidFill>
          <a:latin typeface="Times New Roman" pitchFamily="18" charset="0"/>
          <a:ea typeface="新細明體" charset="0"/>
          <a:cs typeface="Times New Roman" pitchFamily="18" charset="0"/>
        </a:defRPr>
      </a:lvl2pPr>
      <a:lvl3pPr algn="l" rtl="0" eaLnBrk="1" fontAlgn="base" hangingPunct="1">
        <a:lnSpc>
          <a:spcPct val="90000"/>
        </a:lnSpc>
        <a:spcBef>
          <a:spcPct val="0"/>
        </a:spcBef>
        <a:spcAft>
          <a:spcPct val="0"/>
        </a:spcAft>
        <a:defRPr sz="3600" b="1">
          <a:solidFill>
            <a:schemeClr val="tx1"/>
          </a:solidFill>
          <a:latin typeface="Times New Roman" pitchFamily="18" charset="0"/>
          <a:ea typeface="新細明體" charset="0"/>
          <a:cs typeface="Times New Roman" pitchFamily="18" charset="0"/>
        </a:defRPr>
      </a:lvl3pPr>
      <a:lvl4pPr algn="l" rtl="0" eaLnBrk="1" fontAlgn="base" hangingPunct="1">
        <a:lnSpc>
          <a:spcPct val="90000"/>
        </a:lnSpc>
        <a:spcBef>
          <a:spcPct val="0"/>
        </a:spcBef>
        <a:spcAft>
          <a:spcPct val="0"/>
        </a:spcAft>
        <a:defRPr sz="3600" b="1">
          <a:solidFill>
            <a:schemeClr val="tx1"/>
          </a:solidFill>
          <a:latin typeface="Times New Roman" pitchFamily="18" charset="0"/>
          <a:ea typeface="新細明體" charset="0"/>
          <a:cs typeface="Times New Roman" pitchFamily="18" charset="0"/>
        </a:defRPr>
      </a:lvl4pPr>
      <a:lvl5pPr algn="l" rtl="0" eaLnBrk="1" fontAlgn="base" hangingPunct="1">
        <a:lnSpc>
          <a:spcPct val="90000"/>
        </a:lnSpc>
        <a:spcBef>
          <a:spcPct val="0"/>
        </a:spcBef>
        <a:spcAft>
          <a:spcPct val="0"/>
        </a:spcAft>
        <a:defRPr sz="3600" b="1">
          <a:solidFill>
            <a:schemeClr val="tx1"/>
          </a:solidFill>
          <a:latin typeface="Times New Roman" pitchFamily="18" charset="0"/>
          <a:ea typeface="新細明體" charset="0"/>
          <a:cs typeface="Times New Roman" pitchFamily="18" charset="0"/>
        </a:defRPr>
      </a:lvl5pPr>
      <a:lvl6pPr marL="457200" algn="l" rtl="0" eaLnBrk="1" fontAlgn="base" hangingPunct="1">
        <a:lnSpc>
          <a:spcPct val="90000"/>
        </a:lnSpc>
        <a:spcBef>
          <a:spcPct val="0"/>
        </a:spcBef>
        <a:spcAft>
          <a:spcPct val="0"/>
        </a:spcAft>
        <a:defRPr sz="3600" b="1">
          <a:solidFill>
            <a:schemeClr val="tx1"/>
          </a:solidFill>
          <a:latin typeface="Times New Roman" pitchFamily="18" charset="0"/>
          <a:ea typeface="標楷體" pitchFamily="65" charset="-120"/>
          <a:cs typeface="Times New Roman" pitchFamily="18" charset="0"/>
        </a:defRPr>
      </a:lvl6pPr>
      <a:lvl7pPr marL="914400" algn="l" rtl="0" eaLnBrk="1" fontAlgn="base" hangingPunct="1">
        <a:lnSpc>
          <a:spcPct val="90000"/>
        </a:lnSpc>
        <a:spcBef>
          <a:spcPct val="0"/>
        </a:spcBef>
        <a:spcAft>
          <a:spcPct val="0"/>
        </a:spcAft>
        <a:defRPr sz="3600" b="1">
          <a:solidFill>
            <a:schemeClr val="tx1"/>
          </a:solidFill>
          <a:latin typeface="Times New Roman" pitchFamily="18" charset="0"/>
          <a:ea typeface="標楷體" pitchFamily="65" charset="-120"/>
          <a:cs typeface="Times New Roman" pitchFamily="18" charset="0"/>
        </a:defRPr>
      </a:lvl7pPr>
      <a:lvl8pPr marL="1371600" algn="l" rtl="0" eaLnBrk="1" fontAlgn="base" hangingPunct="1">
        <a:lnSpc>
          <a:spcPct val="90000"/>
        </a:lnSpc>
        <a:spcBef>
          <a:spcPct val="0"/>
        </a:spcBef>
        <a:spcAft>
          <a:spcPct val="0"/>
        </a:spcAft>
        <a:defRPr sz="3600" b="1">
          <a:solidFill>
            <a:schemeClr val="tx1"/>
          </a:solidFill>
          <a:latin typeface="Times New Roman" pitchFamily="18" charset="0"/>
          <a:ea typeface="標楷體" pitchFamily="65" charset="-120"/>
          <a:cs typeface="Times New Roman" pitchFamily="18" charset="0"/>
        </a:defRPr>
      </a:lvl8pPr>
      <a:lvl9pPr marL="1828800" algn="l" rtl="0" eaLnBrk="1" fontAlgn="base" hangingPunct="1">
        <a:lnSpc>
          <a:spcPct val="90000"/>
        </a:lnSpc>
        <a:spcBef>
          <a:spcPct val="0"/>
        </a:spcBef>
        <a:spcAft>
          <a:spcPct val="0"/>
        </a:spcAft>
        <a:defRPr sz="3600" b="1">
          <a:solidFill>
            <a:schemeClr val="tx1"/>
          </a:solidFill>
          <a:latin typeface="Times New Roman" pitchFamily="18" charset="0"/>
          <a:ea typeface="標楷體" pitchFamily="65" charset="-120"/>
          <a:cs typeface="Times New Roman" pitchFamily="18" charset="0"/>
        </a:defRPr>
      </a:lvl9pPr>
    </p:titleStyle>
    <p:bodyStyle>
      <a:lvl1pPr marL="228600" indent="-228600" algn="l" rtl="0" eaLnBrk="1" fontAlgn="base" hangingPunct="1">
        <a:lnSpc>
          <a:spcPct val="90000"/>
        </a:lnSpc>
        <a:spcBef>
          <a:spcPts val="1000"/>
        </a:spcBef>
        <a:spcAft>
          <a:spcPct val="0"/>
        </a:spcAft>
        <a:buFont typeface="Arial" charset="0"/>
        <a:buChar char="•"/>
        <a:defRPr kumimoji="1" sz="2800" kern="1200">
          <a:solidFill>
            <a:schemeClr val="tx1"/>
          </a:solidFill>
          <a:latin typeface="+mj-ea"/>
          <a:ea typeface="+mj-ea"/>
          <a:cs typeface="Times New Roman" panose="02020603050405020304" pitchFamily="18" charset="0"/>
        </a:defRPr>
      </a:lvl1pPr>
      <a:lvl2pPr marL="685800" indent="-228600" algn="l" rtl="0" eaLnBrk="1" fontAlgn="base" hangingPunct="1">
        <a:lnSpc>
          <a:spcPct val="90000"/>
        </a:lnSpc>
        <a:spcBef>
          <a:spcPts val="500"/>
        </a:spcBef>
        <a:spcAft>
          <a:spcPct val="0"/>
        </a:spcAft>
        <a:buFont typeface="Arial" charset="0"/>
        <a:buChar char="•"/>
        <a:defRPr kumimoji="1" sz="2400" kern="1200">
          <a:solidFill>
            <a:schemeClr val="tx1"/>
          </a:solidFill>
          <a:latin typeface="+mj-ea"/>
          <a:ea typeface="+mj-ea"/>
          <a:cs typeface="Times New Roman" panose="02020603050405020304" pitchFamily="18" charset="0"/>
        </a:defRPr>
      </a:lvl2pPr>
      <a:lvl3pPr marL="1143000" indent="-228600" algn="l" rtl="0" eaLnBrk="1" fontAlgn="base" hangingPunct="1">
        <a:lnSpc>
          <a:spcPct val="90000"/>
        </a:lnSpc>
        <a:spcBef>
          <a:spcPts val="500"/>
        </a:spcBef>
        <a:spcAft>
          <a:spcPct val="0"/>
        </a:spcAft>
        <a:buFont typeface="Arial" charset="0"/>
        <a:buChar char="•"/>
        <a:defRPr kumimoji="1" sz="2000" kern="1200">
          <a:solidFill>
            <a:schemeClr val="tx1"/>
          </a:solidFill>
          <a:latin typeface="+mj-ea"/>
          <a:ea typeface="+mj-ea"/>
          <a:cs typeface="Times New Roman" panose="02020603050405020304" pitchFamily="18" charset="0"/>
        </a:defRPr>
      </a:lvl3pPr>
      <a:lvl4pPr marL="1600200" indent="-228600" algn="l" rtl="0" eaLnBrk="1" fontAlgn="base" hangingPunct="1">
        <a:lnSpc>
          <a:spcPct val="90000"/>
        </a:lnSpc>
        <a:spcBef>
          <a:spcPts val="500"/>
        </a:spcBef>
        <a:spcAft>
          <a:spcPct val="0"/>
        </a:spcAft>
        <a:buFont typeface="Arial" charset="0"/>
        <a:buChar char="•"/>
        <a:defRPr kumimoji="1" kern="1200">
          <a:solidFill>
            <a:schemeClr val="tx1"/>
          </a:solidFill>
          <a:latin typeface="+mj-ea"/>
          <a:ea typeface="+mj-ea"/>
          <a:cs typeface="Times New Roman" panose="02020603050405020304" pitchFamily="18" charset="0"/>
        </a:defRPr>
      </a:lvl4pPr>
      <a:lvl5pPr marL="2057400" indent="-228600" algn="l" rtl="0" eaLnBrk="1" fontAlgn="base" hangingPunct="1">
        <a:lnSpc>
          <a:spcPct val="90000"/>
        </a:lnSpc>
        <a:spcBef>
          <a:spcPts val="500"/>
        </a:spcBef>
        <a:spcAft>
          <a:spcPct val="0"/>
        </a:spcAft>
        <a:buFont typeface="Arial" charset="0"/>
        <a:buChar char="•"/>
        <a:defRPr kumimoji="1" kern="1200">
          <a:solidFill>
            <a:schemeClr val="tx1"/>
          </a:solidFill>
          <a:latin typeface="+mj-ea"/>
          <a:ea typeface="+mj-ea"/>
          <a:cs typeface="Times New Roman" panose="02020603050405020304" pitchFamily="18"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 name="矩形 9"/>
          <p:cNvSpPr/>
          <p:nvPr userDrawn="1"/>
        </p:nvSpPr>
        <p:spPr>
          <a:xfrm>
            <a:off x="0" y="6381329"/>
            <a:ext cx="12192000" cy="476671"/>
          </a:xfrm>
          <a:prstGeom prst="rect">
            <a:avLst/>
          </a:prstGeom>
          <a:gradFill flip="none" rotWithShape="1">
            <a:gsLst>
              <a:gs pos="0">
                <a:srgbClr val="041F4C"/>
              </a:gs>
              <a:gs pos="48000">
                <a:srgbClr val="4285F4"/>
              </a:gs>
              <a:gs pos="100000">
                <a:schemeClr val="bg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prstClr val="white"/>
              </a:solidFill>
              <a:effectLst/>
              <a:uLnTx/>
              <a:uFillTx/>
              <a:latin typeface="Arial"/>
              <a:ea typeface="微軟正黑體" panose="020B0604030504040204" pitchFamily="34" charset="-120"/>
              <a:cs typeface="+mn-cs"/>
            </a:endParaRPr>
          </a:p>
        </p:txBody>
      </p:sp>
      <p:sp>
        <p:nvSpPr>
          <p:cNvPr id="1027" name="Title Placeholder 1"/>
          <p:cNvSpPr>
            <a:spLocks noGrp="1"/>
          </p:cNvSpPr>
          <p:nvPr>
            <p:ph type="title"/>
          </p:nvPr>
        </p:nvSpPr>
        <p:spPr bwMode="auto">
          <a:xfrm>
            <a:off x="335360" y="116633"/>
            <a:ext cx="11713301" cy="75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dirty="0"/>
              <a:t>按一下以編輯母片標題樣式</a:t>
            </a:r>
            <a:endParaRPr lang="en-US" altLang="zh-TW" dirty="0"/>
          </a:p>
        </p:txBody>
      </p:sp>
      <p:sp>
        <p:nvSpPr>
          <p:cNvPr id="1028" name="Text Placeholder 2"/>
          <p:cNvSpPr>
            <a:spLocks noGrp="1"/>
          </p:cNvSpPr>
          <p:nvPr>
            <p:ph type="body" idx="1"/>
          </p:nvPr>
        </p:nvSpPr>
        <p:spPr bwMode="auto">
          <a:xfrm>
            <a:off x="335360" y="970750"/>
            <a:ext cx="11713301" cy="523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ltLang="zh-TW"/>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kumimoji="0" sz="1200">
                <a:solidFill>
                  <a:schemeClr val="tx1">
                    <a:tint val="75000"/>
                  </a:schemeClr>
                </a:solidFill>
                <a:latin typeface="+mj-ea"/>
                <a:ea typeface="+mj-ea"/>
                <a:cs typeface="+mn-cs"/>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TW" altLang="en-US" sz="1200" b="0" i="0" u="none" strike="noStrike" kern="1200" cap="none" spc="0" normalizeH="0" baseline="0" noProof="0">
              <a:ln>
                <a:noFill/>
              </a:ln>
              <a:solidFill>
                <a:prstClr val="black">
                  <a:tint val="75000"/>
                </a:prstClr>
              </a:solidFill>
              <a:effectLst/>
              <a:uLnTx/>
              <a:uFillTx/>
              <a:latin typeface="微軟正黑體" panose="020B0604030504040204" pitchFamily="34" charset="-120"/>
              <a:ea typeface="微軟正黑體" panose="020B0604030504040204" pitchFamily="34" charset="-120"/>
              <a:cs typeface="+mn-cs"/>
            </a:endParaRPr>
          </a:p>
        </p:txBody>
      </p:sp>
      <p:sp>
        <p:nvSpPr>
          <p:cNvPr id="6" name="Slide Number Placeholder 5"/>
          <p:cNvSpPr>
            <a:spLocks noGrp="1"/>
          </p:cNvSpPr>
          <p:nvPr>
            <p:ph type="sldNum" sz="quarter" idx="4"/>
          </p:nvPr>
        </p:nvSpPr>
        <p:spPr>
          <a:xfrm>
            <a:off x="9448800" y="6403124"/>
            <a:ext cx="27432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kumimoji="0" sz="1200">
                <a:solidFill>
                  <a:schemeClr val="bg1"/>
                </a:solidFill>
                <a:latin typeface="+mj-ea"/>
                <a:ea typeface="+mj-ea"/>
              </a:defRPr>
            </a:lvl1pPr>
          </a:lstStyle>
          <a:p>
            <a:pPr marL="0" marR="0" lvl="0" indent="0" algn="r" defTabSz="457200" rtl="0" eaLnBrk="1" fontAlgn="base" latinLnBrk="0" hangingPunct="1">
              <a:lnSpc>
                <a:spcPct val="100000"/>
              </a:lnSpc>
              <a:spcBef>
                <a:spcPct val="0"/>
              </a:spcBef>
              <a:spcAft>
                <a:spcPct val="0"/>
              </a:spcAft>
              <a:buClrTx/>
              <a:buSzTx/>
              <a:buFontTx/>
              <a:buNone/>
              <a:tabLst/>
              <a:defRPr/>
            </a:pPr>
            <a:fld id="{CC706654-7386-4AE4-8280-2423E7704257}" type="slidenum">
              <a:rPr kumimoji="0" lang="zh-TW" altLang="en-US" sz="1200" b="0" i="0" u="none" strike="noStrike" kern="1200" cap="none" spc="0" normalizeH="0" baseline="0" noProof="0" smtClean="0">
                <a:ln>
                  <a:noFill/>
                </a:ln>
                <a:solidFill>
                  <a:prstClr val="white"/>
                </a:solidFill>
                <a:effectLst/>
                <a:uLnTx/>
                <a:uFillTx/>
                <a:latin typeface="微軟正黑體" panose="020B0604030504040204" pitchFamily="34" charset="-120"/>
                <a:ea typeface="微軟正黑體" panose="020B0604030504040204" pitchFamily="34" charset="-120"/>
                <a:cs typeface="+mn-cs"/>
              </a:rPr>
              <a:pPr marL="0" marR="0" lvl="0" indent="0" algn="r" defTabSz="457200" rtl="0" eaLnBrk="1" fontAlgn="base" latinLnBrk="0" hangingPunct="1">
                <a:lnSpc>
                  <a:spcPct val="100000"/>
                </a:lnSpc>
                <a:spcBef>
                  <a:spcPct val="0"/>
                </a:spcBef>
                <a:spcAft>
                  <a:spcPct val="0"/>
                </a:spcAft>
                <a:buClrTx/>
                <a:buSzTx/>
                <a:buFontTx/>
                <a:buNone/>
                <a:tabLst/>
                <a:defRPr/>
              </a:pPr>
              <a:t>‹#›</a:t>
            </a:fld>
            <a:endParaRPr kumimoji="0" lang="zh-TW" altLang="en-US" sz="1200" b="0" i="0" u="none" strike="noStrike" kern="1200" cap="none" spc="0" normalizeH="0" baseline="0" noProof="0" dirty="0">
              <a:ln>
                <a:noFill/>
              </a:ln>
              <a:solidFill>
                <a:prstClr val="white"/>
              </a:solidFill>
              <a:effectLst/>
              <a:uLnTx/>
              <a:uFillTx/>
              <a:latin typeface="微軟正黑體" panose="020B0604030504040204" pitchFamily="34" charset="-120"/>
              <a:ea typeface="微軟正黑體" panose="020B0604030504040204" pitchFamily="34" charset="-120"/>
              <a:cs typeface="+mn-cs"/>
            </a:endParaRPr>
          </a:p>
        </p:txBody>
      </p:sp>
      <p:pic>
        <p:nvPicPr>
          <p:cNvPr id="11" name="圖片 10" descr="cid:f_kytrj17l0"/>
          <p:cNvPicPr/>
          <p:nvPr userDrawn="1"/>
        </p:nvPicPr>
        <p:blipFill>
          <a:blip r:embed="rId13" r:link="rId14" cstate="print">
            <a:extLst>
              <a:ext uri="{28A0092B-C50C-407E-A947-70E740481C1C}">
                <a14:useLocalDpi xmlns:a14="http://schemas.microsoft.com/office/drawing/2010/main" val="0"/>
              </a:ext>
            </a:extLst>
          </a:blip>
          <a:srcRect/>
          <a:stretch>
            <a:fillRect/>
          </a:stretch>
        </p:blipFill>
        <p:spPr bwMode="auto">
          <a:xfrm>
            <a:off x="-433039" y="6210127"/>
            <a:ext cx="4243039" cy="819074"/>
          </a:xfrm>
          <a:prstGeom prst="rect">
            <a:avLst/>
          </a:prstGeom>
          <a:noFill/>
          <a:ln>
            <a:noFill/>
          </a:ln>
        </p:spPr>
      </p:pic>
    </p:spTree>
    <p:extLst>
      <p:ext uri="{BB962C8B-B14F-4D97-AF65-F5344CB8AC3E}">
        <p14:creationId xmlns:p14="http://schemas.microsoft.com/office/powerpoint/2010/main" val="2227139506"/>
      </p:ext>
    </p:extLst>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Lst>
  <p:hf hdr="0" ftr="0" dt="0"/>
  <p:txStyles>
    <p:titleStyle>
      <a:lvl1pPr algn="l" rtl="0" eaLnBrk="1" fontAlgn="base" hangingPunct="1">
        <a:lnSpc>
          <a:spcPct val="90000"/>
        </a:lnSpc>
        <a:spcBef>
          <a:spcPct val="0"/>
        </a:spcBef>
        <a:spcAft>
          <a:spcPct val="0"/>
        </a:spcAft>
        <a:defRPr sz="3600" b="1" kern="1200">
          <a:solidFill>
            <a:schemeClr val="tx1"/>
          </a:solidFill>
          <a:latin typeface="+mj-ea"/>
          <a:ea typeface="+mj-ea"/>
          <a:cs typeface="Times New Roman" panose="02020603050405020304" pitchFamily="18" charset="0"/>
        </a:defRPr>
      </a:lvl1pPr>
      <a:lvl2pPr algn="l" rtl="0" eaLnBrk="1" fontAlgn="base" hangingPunct="1">
        <a:lnSpc>
          <a:spcPct val="90000"/>
        </a:lnSpc>
        <a:spcBef>
          <a:spcPct val="0"/>
        </a:spcBef>
        <a:spcAft>
          <a:spcPct val="0"/>
        </a:spcAft>
        <a:defRPr sz="3600" b="1">
          <a:solidFill>
            <a:schemeClr val="tx1"/>
          </a:solidFill>
          <a:latin typeface="Times New Roman" pitchFamily="18" charset="0"/>
          <a:ea typeface="新細明體" charset="0"/>
          <a:cs typeface="Times New Roman" pitchFamily="18" charset="0"/>
        </a:defRPr>
      </a:lvl2pPr>
      <a:lvl3pPr algn="l" rtl="0" eaLnBrk="1" fontAlgn="base" hangingPunct="1">
        <a:lnSpc>
          <a:spcPct val="90000"/>
        </a:lnSpc>
        <a:spcBef>
          <a:spcPct val="0"/>
        </a:spcBef>
        <a:spcAft>
          <a:spcPct val="0"/>
        </a:spcAft>
        <a:defRPr sz="3600" b="1">
          <a:solidFill>
            <a:schemeClr val="tx1"/>
          </a:solidFill>
          <a:latin typeface="Times New Roman" pitchFamily="18" charset="0"/>
          <a:ea typeface="新細明體" charset="0"/>
          <a:cs typeface="Times New Roman" pitchFamily="18" charset="0"/>
        </a:defRPr>
      </a:lvl3pPr>
      <a:lvl4pPr algn="l" rtl="0" eaLnBrk="1" fontAlgn="base" hangingPunct="1">
        <a:lnSpc>
          <a:spcPct val="90000"/>
        </a:lnSpc>
        <a:spcBef>
          <a:spcPct val="0"/>
        </a:spcBef>
        <a:spcAft>
          <a:spcPct val="0"/>
        </a:spcAft>
        <a:defRPr sz="3600" b="1">
          <a:solidFill>
            <a:schemeClr val="tx1"/>
          </a:solidFill>
          <a:latin typeface="Times New Roman" pitchFamily="18" charset="0"/>
          <a:ea typeface="新細明體" charset="0"/>
          <a:cs typeface="Times New Roman" pitchFamily="18" charset="0"/>
        </a:defRPr>
      </a:lvl4pPr>
      <a:lvl5pPr algn="l" rtl="0" eaLnBrk="1" fontAlgn="base" hangingPunct="1">
        <a:lnSpc>
          <a:spcPct val="90000"/>
        </a:lnSpc>
        <a:spcBef>
          <a:spcPct val="0"/>
        </a:spcBef>
        <a:spcAft>
          <a:spcPct val="0"/>
        </a:spcAft>
        <a:defRPr sz="3600" b="1">
          <a:solidFill>
            <a:schemeClr val="tx1"/>
          </a:solidFill>
          <a:latin typeface="Times New Roman" pitchFamily="18" charset="0"/>
          <a:ea typeface="新細明體" charset="0"/>
          <a:cs typeface="Times New Roman" pitchFamily="18" charset="0"/>
        </a:defRPr>
      </a:lvl5pPr>
      <a:lvl6pPr marL="457200" algn="l" rtl="0" eaLnBrk="1" fontAlgn="base" hangingPunct="1">
        <a:lnSpc>
          <a:spcPct val="90000"/>
        </a:lnSpc>
        <a:spcBef>
          <a:spcPct val="0"/>
        </a:spcBef>
        <a:spcAft>
          <a:spcPct val="0"/>
        </a:spcAft>
        <a:defRPr sz="3600" b="1">
          <a:solidFill>
            <a:schemeClr val="tx1"/>
          </a:solidFill>
          <a:latin typeface="Times New Roman" pitchFamily="18" charset="0"/>
          <a:ea typeface="標楷體" pitchFamily="65" charset="-120"/>
          <a:cs typeface="Times New Roman" pitchFamily="18" charset="0"/>
        </a:defRPr>
      </a:lvl6pPr>
      <a:lvl7pPr marL="914400" algn="l" rtl="0" eaLnBrk="1" fontAlgn="base" hangingPunct="1">
        <a:lnSpc>
          <a:spcPct val="90000"/>
        </a:lnSpc>
        <a:spcBef>
          <a:spcPct val="0"/>
        </a:spcBef>
        <a:spcAft>
          <a:spcPct val="0"/>
        </a:spcAft>
        <a:defRPr sz="3600" b="1">
          <a:solidFill>
            <a:schemeClr val="tx1"/>
          </a:solidFill>
          <a:latin typeface="Times New Roman" pitchFamily="18" charset="0"/>
          <a:ea typeface="標楷體" pitchFamily="65" charset="-120"/>
          <a:cs typeface="Times New Roman" pitchFamily="18" charset="0"/>
        </a:defRPr>
      </a:lvl7pPr>
      <a:lvl8pPr marL="1371600" algn="l" rtl="0" eaLnBrk="1" fontAlgn="base" hangingPunct="1">
        <a:lnSpc>
          <a:spcPct val="90000"/>
        </a:lnSpc>
        <a:spcBef>
          <a:spcPct val="0"/>
        </a:spcBef>
        <a:spcAft>
          <a:spcPct val="0"/>
        </a:spcAft>
        <a:defRPr sz="3600" b="1">
          <a:solidFill>
            <a:schemeClr val="tx1"/>
          </a:solidFill>
          <a:latin typeface="Times New Roman" pitchFamily="18" charset="0"/>
          <a:ea typeface="標楷體" pitchFamily="65" charset="-120"/>
          <a:cs typeface="Times New Roman" pitchFamily="18" charset="0"/>
        </a:defRPr>
      </a:lvl8pPr>
      <a:lvl9pPr marL="1828800" algn="l" rtl="0" eaLnBrk="1" fontAlgn="base" hangingPunct="1">
        <a:lnSpc>
          <a:spcPct val="90000"/>
        </a:lnSpc>
        <a:spcBef>
          <a:spcPct val="0"/>
        </a:spcBef>
        <a:spcAft>
          <a:spcPct val="0"/>
        </a:spcAft>
        <a:defRPr sz="3600" b="1">
          <a:solidFill>
            <a:schemeClr val="tx1"/>
          </a:solidFill>
          <a:latin typeface="Times New Roman" pitchFamily="18" charset="0"/>
          <a:ea typeface="標楷體" pitchFamily="65" charset="-120"/>
          <a:cs typeface="Times New Roman" pitchFamily="18" charset="0"/>
        </a:defRPr>
      </a:lvl9pPr>
    </p:titleStyle>
    <p:bodyStyle>
      <a:lvl1pPr marL="228600" indent="-228600" algn="l" rtl="0" eaLnBrk="1" fontAlgn="base" hangingPunct="1">
        <a:lnSpc>
          <a:spcPct val="90000"/>
        </a:lnSpc>
        <a:spcBef>
          <a:spcPts val="1000"/>
        </a:spcBef>
        <a:spcAft>
          <a:spcPct val="0"/>
        </a:spcAft>
        <a:buFont typeface="Arial" charset="0"/>
        <a:buChar char="•"/>
        <a:defRPr kumimoji="1" sz="2800" kern="1200">
          <a:solidFill>
            <a:schemeClr val="tx1"/>
          </a:solidFill>
          <a:latin typeface="+mj-ea"/>
          <a:ea typeface="+mj-ea"/>
          <a:cs typeface="Times New Roman" panose="02020603050405020304" pitchFamily="18" charset="0"/>
        </a:defRPr>
      </a:lvl1pPr>
      <a:lvl2pPr marL="685800" indent="-228600" algn="l" rtl="0" eaLnBrk="1" fontAlgn="base" hangingPunct="1">
        <a:lnSpc>
          <a:spcPct val="90000"/>
        </a:lnSpc>
        <a:spcBef>
          <a:spcPts val="500"/>
        </a:spcBef>
        <a:spcAft>
          <a:spcPct val="0"/>
        </a:spcAft>
        <a:buFont typeface="Arial" charset="0"/>
        <a:buChar char="•"/>
        <a:defRPr kumimoji="1" sz="2400" kern="1200">
          <a:solidFill>
            <a:schemeClr val="tx1"/>
          </a:solidFill>
          <a:latin typeface="+mj-ea"/>
          <a:ea typeface="+mj-ea"/>
          <a:cs typeface="Times New Roman" panose="02020603050405020304" pitchFamily="18" charset="0"/>
        </a:defRPr>
      </a:lvl2pPr>
      <a:lvl3pPr marL="1143000" indent="-228600" algn="l" rtl="0" eaLnBrk="1" fontAlgn="base" hangingPunct="1">
        <a:lnSpc>
          <a:spcPct val="90000"/>
        </a:lnSpc>
        <a:spcBef>
          <a:spcPts val="500"/>
        </a:spcBef>
        <a:spcAft>
          <a:spcPct val="0"/>
        </a:spcAft>
        <a:buFont typeface="Arial" charset="0"/>
        <a:buChar char="•"/>
        <a:defRPr kumimoji="1" sz="2000" kern="1200">
          <a:solidFill>
            <a:schemeClr val="tx1"/>
          </a:solidFill>
          <a:latin typeface="+mj-ea"/>
          <a:ea typeface="+mj-ea"/>
          <a:cs typeface="Times New Roman" panose="02020603050405020304" pitchFamily="18" charset="0"/>
        </a:defRPr>
      </a:lvl3pPr>
      <a:lvl4pPr marL="1600200" indent="-228600" algn="l" rtl="0" eaLnBrk="1" fontAlgn="base" hangingPunct="1">
        <a:lnSpc>
          <a:spcPct val="90000"/>
        </a:lnSpc>
        <a:spcBef>
          <a:spcPts val="500"/>
        </a:spcBef>
        <a:spcAft>
          <a:spcPct val="0"/>
        </a:spcAft>
        <a:buFont typeface="Arial" charset="0"/>
        <a:buChar char="•"/>
        <a:defRPr kumimoji="1" kern="1200">
          <a:solidFill>
            <a:schemeClr val="tx1"/>
          </a:solidFill>
          <a:latin typeface="+mj-ea"/>
          <a:ea typeface="+mj-ea"/>
          <a:cs typeface="Times New Roman" panose="02020603050405020304" pitchFamily="18" charset="0"/>
        </a:defRPr>
      </a:lvl4pPr>
      <a:lvl5pPr marL="2057400" indent="-228600" algn="l" rtl="0" eaLnBrk="1" fontAlgn="base" hangingPunct="1">
        <a:lnSpc>
          <a:spcPct val="90000"/>
        </a:lnSpc>
        <a:spcBef>
          <a:spcPts val="500"/>
        </a:spcBef>
        <a:spcAft>
          <a:spcPct val="0"/>
        </a:spcAft>
        <a:buFont typeface="Arial" charset="0"/>
        <a:buChar char="•"/>
        <a:defRPr kumimoji="1" kern="1200">
          <a:solidFill>
            <a:schemeClr val="tx1"/>
          </a:solidFill>
          <a:latin typeface="+mj-ea"/>
          <a:ea typeface="+mj-ea"/>
          <a:cs typeface="Times New Roman" panose="02020603050405020304" pitchFamily="18"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hyperlink" Target="https://tgp.stpi.narl.org.tw/login"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1.png"/><Relationship Id="rId7" Type="http://schemas.openxmlformats.org/officeDocument/2006/relationships/diagramColors" Target="../diagrams/colors2.xml"/><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hyperlink" Target="https://tgp.stpi.narl.org.tw/login" TargetMode="External"/><Relationship Id="rId2" Type="http://schemas.openxmlformats.org/officeDocument/2006/relationships/hyperlink" Target="https://exp.stpi.narl.org.tw/project/TGP/index" TargetMode="Externa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hyperlink" Target="mailto:sci-incubation@stpi.narl.org.tw"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idx="1"/>
          </p:nvPr>
        </p:nvSpPr>
        <p:spPr>
          <a:xfrm>
            <a:off x="1084986" y="2438400"/>
            <a:ext cx="10022027" cy="2545056"/>
          </a:xfrm>
          <a:prstGeom prst="rect">
            <a:avLst/>
          </a:prstGeom>
        </p:spPr>
        <p:txBody>
          <a:bodyPr vert="horz" wrap="square" lIns="0" tIns="146050" rIns="0" bIns="0" rtlCol="0">
            <a:spAutoFit/>
          </a:bodyPr>
          <a:lstStyle/>
          <a:p>
            <a:pPr marL="0" indent="0" algn="ctr">
              <a:spcBef>
                <a:spcPts val="1150"/>
              </a:spcBef>
              <a:buNone/>
            </a:pPr>
            <a:r>
              <a:rPr lang="zh-TW" altLang="en-US" sz="5400" b="1" dirty="0">
                <a:latin typeface="微軟正黑體" panose="020B0604030504040204" pitchFamily="34" charset="-120"/>
              </a:rPr>
              <a:t>科研創業計畫</a:t>
            </a:r>
            <a:endParaRPr lang="en-US" altLang="zh-TW" sz="5400" b="1" dirty="0">
              <a:latin typeface="微軟正黑體" panose="020B0604030504040204" pitchFamily="34" charset="-120"/>
            </a:endParaRPr>
          </a:p>
          <a:p>
            <a:pPr marL="0" indent="0" algn="ctr">
              <a:spcBef>
                <a:spcPts val="1150"/>
              </a:spcBef>
              <a:buNone/>
            </a:pPr>
            <a:r>
              <a:rPr lang="en-US" altLang="zh-TW" sz="5400" b="1" dirty="0">
                <a:latin typeface="微軟正黑體" panose="020B0604030504040204" pitchFamily="34" charset="-120"/>
              </a:rPr>
              <a:t>114</a:t>
            </a:r>
            <a:r>
              <a:rPr lang="zh-TW" altLang="en-US" sz="5400" b="1" dirty="0">
                <a:latin typeface="微軟正黑體" panose="020B0604030504040204" pitchFamily="34" charset="-120"/>
              </a:rPr>
              <a:t>年</a:t>
            </a:r>
            <a:r>
              <a:rPr lang="zh-TW" altLang="en-US" sz="5400" b="1" dirty="0" smtClean="0">
                <a:latin typeface="微軟正黑體" panose="020B0604030504040204" pitchFamily="34" charset="-120"/>
              </a:rPr>
              <a:t>第</a:t>
            </a:r>
            <a:r>
              <a:rPr lang="en-US" altLang="zh-TW" sz="5400" b="1" dirty="0" smtClean="0">
                <a:latin typeface="微軟正黑體" panose="020B0604030504040204" pitchFamily="34" charset="-120"/>
              </a:rPr>
              <a:t>2</a:t>
            </a:r>
            <a:r>
              <a:rPr lang="zh-TW" altLang="en-US" sz="5400" b="1" dirty="0" smtClean="0">
                <a:latin typeface="微軟正黑體" panose="020B0604030504040204" pitchFamily="34" charset="-120"/>
              </a:rPr>
              <a:t>梯次</a:t>
            </a:r>
            <a:r>
              <a:rPr lang="zh-TW" altLang="en-US" sz="5400" b="1" dirty="0">
                <a:latin typeface="微軟正黑體" panose="020B0604030504040204" pitchFamily="34" charset="-120"/>
              </a:rPr>
              <a:t>計畫徵案說明會</a:t>
            </a:r>
            <a:r>
              <a:rPr lang="zh-TW" altLang="en-US" sz="5400" b="1" dirty="0"/>
              <a:t/>
            </a:r>
            <a:br>
              <a:rPr lang="zh-TW" altLang="en-US" sz="5400" b="1" dirty="0"/>
            </a:br>
            <a:endParaRPr sz="5400" b="1" dirty="0"/>
          </a:p>
        </p:txBody>
      </p:sp>
      <p:sp>
        <p:nvSpPr>
          <p:cNvPr id="3" name="object 3"/>
          <p:cNvSpPr txBox="1"/>
          <p:nvPr/>
        </p:nvSpPr>
        <p:spPr>
          <a:xfrm>
            <a:off x="5590856" y="5181600"/>
            <a:ext cx="1010285" cy="382156"/>
          </a:xfrm>
          <a:prstGeom prst="rect">
            <a:avLst/>
          </a:prstGeom>
        </p:spPr>
        <p:txBody>
          <a:bodyPr vert="horz" wrap="square" lIns="0" tIns="12700" rIns="0" bIns="0" rtlCol="0">
            <a:spAutoFit/>
          </a:bodyPr>
          <a:lstStyle/>
          <a:p>
            <a:pPr marL="12700">
              <a:spcBef>
                <a:spcPts val="100"/>
              </a:spcBef>
            </a:pPr>
            <a:r>
              <a:rPr sz="2400" b="1" dirty="0">
                <a:latin typeface="微軟正黑體"/>
                <a:cs typeface="微軟正黑體"/>
              </a:rPr>
              <a:t>1</a:t>
            </a:r>
            <a:r>
              <a:rPr lang="en-US" sz="2400" b="1" dirty="0" smtClean="0">
                <a:latin typeface="微軟正黑體"/>
                <a:cs typeface="微軟正黑體"/>
              </a:rPr>
              <a:t>1</a:t>
            </a:r>
            <a:r>
              <a:rPr lang="en-US" altLang="zh-TW" sz="2400" b="1" dirty="0" smtClean="0">
                <a:latin typeface="微軟正黑體"/>
                <a:cs typeface="微軟正黑體"/>
              </a:rPr>
              <a:t>4</a:t>
            </a:r>
            <a:r>
              <a:rPr sz="2400" b="1" spc="-5" dirty="0" smtClean="0">
                <a:latin typeface="微軟正黑體"/>
                <a:cs typeface="微軟正黑體"/>
              </a:rPr>
              <a:t>.0</a:t>
            </a:r>
            <a:r>
              <a:rPr lang="en-US" altLang="zh-TW" sz="2400" b="1" spc="-5" dirty="0">
                <a:latin typeface="微軟正黑體"/>
                <a:cs typeface="微軟正黑體"/>
              </a:rPr>
              <a:t>2</a:t>
            </a:r>
            <a:endParaRPr sz="2400" dirty="0">
              <a:latin typeface="微軟正黑體"/>
              <a:cs typeface="微軟正黑體"/>
            </a:endParaRPr>
          </a:p>
        </p:txBody>
      </p:sp>
      <p:sp>
        <p:nvSpPr>
          <p:cNvPr id="5" name="投影片編號版面配置區 4">
            <a:extLst>
              <a:ext uri="{FF2B5EF4-FFF2-40B4-BE49-F238E27FC236}">
                <a16:creationId xmlns:a16="http://schemas.microsoft.com/office/drawing/2014/main" id="{8605AFE9-20ED-4DFA-8F0D-F7441F808F5E}"/>
              </a:ext>
            </a:extLst>
          </p:cNvPr>
          <p:cNvSpPr>
            <a:spLocks noGrp="1"/>
          </p:cNvSpPr>
          <p:nvPr>
            <p:ph type="sldNum" sz="quarter" idx="12"/>
          </p:nvPr>
        </p:nvSpPr>
        <p:spPr/>
        <p:txBody>
          <a:bodyPr/>
          <a:lstStyle/>
          <a:p>
            <a:pPr fontAlgn="base">
              <a:spcBef>
                <a:spcPct val="0"/>
              </a:spcBef>
              <a:spcAft>
                <a:spcPct val="0"/>
              </a:spcAft>
              <a:defRPr/>
            </a:pPr>
            <a:fld id="{CC706654-7386-4AE4-8280-2423E7704257}" type="slidenum">
              <a:rPr lang="zh-TW" altLang="en-US" sz="1800" smtClean="0">
                <a:solidFill>
                  <a:prstClr val="black">
                    <a:tint val="75000"/>
                  </a:prstClr>
                </a:solidFill>
                <a:latin typeface="微軟正黑體" panose="020B0604030504040204" pitchFamily="34" charset="-120"/>
                <a:ea typeface="微軟正黑體" panose="020B0604030504040204" pitchFamily="34" charset="-120"/>
              </a:rPr>
              <a:pPr fontAlgn="base">
                <a:spcBef>
                  <a:spcPct val="0"/>
                </a:spcBef>
                <a:spcAft>
                  <a:spcPct val="0"/>
                </a:spcAft>
                <a:defRPr/>
              </a:pPr>
              <a:t>1</a:t>
            </a:fld>
            <a:endParaRPr lang="zh-TW" altLang="en-US" sz="1800" dirty="0">
              <a:solidFill>
                <a:prstClr val="black">
                  <a:tint val="75000"/>
                </a:prstClr>
              </a:solidFill>
              <a:latin typeface="微軟正黑體" panose="020B0604030504040204" pitchFamily="34" charset="-120"/>
              <a:ea typeface="微軟正黑體" panose="020B0604030504040204" pitchFamily="34" charset="-12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 name="資料庫圖表 24"/>
          <p:cNvGraphicFramePr/>
          <p:nvPr>
            <p:extLst>
              <p:ext uri="{D42A27DB-BD31-4B8C-83A1-F6EECF244321}">
                <p14:modId xmlns:p14="http://schemas.microsoft.com/office/powerpoint/2010/main" val="4178903484"/>
              </p:ext>
            </p:extLst>
          </p:nvPr>
        </p:nvGraphicFramePr>
        <p:xfrm>
          <a:off x="609600" y="990600"/>
          <a:ext cx="102108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投影片編號版面配置區 4">
            <a:extLst>
              <a:ext uri="{FF2B5EF4-FFF2-40B4-BE49-F238E27FC236}">
                <a16:creationId xmlns:a16="http://schemas.microsoft.com/office/drawing/2014/main" id="{B38644DB-9E20-4AC3-A964-755A901F8A07}"/>
              </a:ext>
            </a:extLst>
          </p:cNvPr>
          <p:cNvSpPr>
            <a:spLocks noGrp="1"/>
          </p:cNvSpPr>
          <p:nvPr>
            <p:ph type="sldNum" sz="quarter" idx="12"/>
          </p:nvPr>
        </p:nvSpPr>
        <p:spPr>
          <a:xfrm>
            <a:off x="9260080" y="6356350"/>
            <a:ext cx="2743200" cy="365125"/>
          </a:xfrm>
        </p:spPr>
        <p:txBody>
          <a:bodyPr/>
          <a:lstStyle/>
          <a:p>
            <a:pPr fontAlgn="base">
              <a:spcBef>
                <a:spcPct val="0"/>
              </a:spcBef>
              <a:spcAft>
                <a:spcPct val="0"/>
              </a:spcAft>
              <a:defRPr/>
            </a:pPr>
            <a:fld id="{CC706654-7386-4AE4-8280-2423E7704257}" type="slidenum">
              <a:rPr lang="zh-TW" altLang="en-US" sz="1800" smtClean="0">
                <a:solidFill>
                  <a:prstClr val="black">
                    <a:tint val="75000"/>
                  </a:prstClr>
                </a:solidFill>
                <a:latin typeface="微軟正黑體" panose="020B0604030504040204" pitchFamily="34" charset="-120"/>
                <a:ea typeface="微軟正黑體" panose="020B0604030504040204" pitchFamily="34" charset="-120"/>
              </a:rPr>
              <a:pPr fontAlgn="base">
                <a:spcBef>
                  <a:spcPct val="0"/>
                </a:spcBef>
                <a:spcAft>
                  <a:spcPct val="0"/>
                </a:spcAft>
                <a:defRPr/>
              </a:pPr>
              <a:t>2</a:t>
            </a:fld>
            <a:endParaRPr lang="zh-TW" altLang="en-US" sz="1800" dirty="0">
              <a:solidFill>
                <a:prstClr val="black">
                  <a:tint val="75000"/>
                </a:prstClr>
              </a:solidFill>
              <a:latin typeface="微軟正黑體" panose="020B0604030504040204" pitchFamily="34" charset="-120"/>
              <a:ea typeface="微軟正黑體" panose="020B0604030504040204" pitchFamily="34" charset="-120"/>
            </a:endParaRPr>
          </a:p>
        </p:txBody>
      </p:sp>
      <p:sp>
        <p:nvSpPr>
          <p:cNvPr id="2" name="標題 18">
            <a:extLst>
              <a:ext uri="{FF2B5EF4-FFF2-40B4-BE49-F238E27FC236}">
                <a16:creationId xmlns:a16="http://schemas.microsoft.com/office/drawing/2014/main" id="{C1003F8B-11FF-E9EF-29B7-2DAB0BBB5713}"/>
              </a:ext>
            </a:extLst>
          </p:cNvPr>
          <p:cNvSpPr txBox="1">
            <a:spLocks/>
          </p:cNvSpPr>
          <p:nvPr/>
        </p:nvSpPr>
        <p:spPr>
          <a:xfrm>
            <a:off x="303819" y="89283"/>
            <a:ext cx="7886700" cy="8251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tx1"/>
                </a:solidFill>
                <a:latin typeface="微軟正黑體" panose="020B0604030504040204" pitchFamily="34" charset="-120"/>
                <a:ea typeface="微軟正黑體" panose="020B0604030504040204" pitchFamily="34" charset="-120"/>
                <a:cs typeface="+mj-cs"/>
              </a:defRPr>
            </a:lvl1pPr>
          </a:lstStyle>
          <a:p>
            <a:pPr>
              <a:defRPr/>
            </a:pPr>
            <a:r>
              <a:rPr lang="zh-TW" altLang="en-US" sz="3200" b="1" dirty="0">
                <a:solidFill>
                  <a:prstClr val="black"/>
                </a:solidFill>
              </a:rPr>
              <a:t>大綱</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a:extLst>
              <a:ext uri="{FF2B5EF4-FFF2-40B4-BE49-F238E27FC236}">
                <a16:creationId xmlns:a16="http://schemas.microsoft.com/office/drawing/2014/main" id="{7BA1721A-70E8-42E9-5DD5-5AAD131A8A04}"/>
              </a:ext>
            </a:extLst>
          </p:cNvPr>
          <p:cNvSpPr/>
          <p:nvPr/>
        </p:nvSpPr>
        <p:spPr>
          <a:xfrm>
            <a:off x="303819" y="868458"/>
            <a:ext cx="11462840" cy="1171358"/>
          </a:xfrm>
          <a:prstGeom prst="rect">
            <a:avLst/>
          </a:prstGeom>
          <a:solidFill>
            <a:sysClr val="window" lastClr="FFFFFF"/>
          </a:solidFill>
          <a:ln w="12700" cap="flat" cmpd="sng" algn="ctr">
            <a:solidFill>
              <a:srgbClr val="00B050"/>
            </a:solidFill>
            <a:prstDash val="solid"/>
            <a:miter lim="800000"/>
          </a:ln>
          <a:effectLst/>
        </p:spPr>
        <p:txBody>
          <a:bodyPr lIns="144000" rIns="144000" rtlCol="0" anchor="ctr"/>
          <a:lstStyle/>
          <a:p>
            <a:pPr marL="457200" indent="-457200" algn="just">
              <a:spcBef>
                <a:spcPts val="600"/>
              </a:spcBef>
              <a:buFont typeface="Arial" panose="020B0604020202020204" pitchFamily="34" charset="0"/>
              <a:buChar char="•"/>
              <a:defRPr/>
            </a:pPr>
            <a:r>
              <a:rPr lang="zh-TW" altLang="en-US" sz="2200" dirty="0">
                <a:latin typeface="微軟正黑體" panose="020B0604030504040204" pitchFamily="34" charset="-120"/>
                <a:ea typeface="微軟正黑體" panose="020B0604030504040204" pitchFamily="34" charset="-120"/>
              </a:rPr>
              <a:t>國科會定位為科技新創之最上游，著重於</a:t>
            </a:r>
            <a:r>
              <a:rPr lang="zh-TW" altLang="en-US" sz="2200" b="1" dirty="0">
                <a:solidFill>
                  <a:srgbClr val="C00000"/>
                </a:solidFill>
                <a:latin typeface="微軟正黑體" panose="020B0604030504040204" pitchFamily="34" charset="-120"/>
                <a:ea typeface="微軟正黑體" panose="020B0604030504040204" pitchFamily="34" charset="-120"/>
              </a:rPr>
              <a:t>轉化科研成果衍生新創</a:t>
            </a:r>
            <a:r>
              <a:rPr lang="zh-TW" altLang="en-US" sz="2200" dirty="0">
                <a:latin typeface="微軟正黑體" panose="020B0604030504040204" pitchFamily="34" charset="-120"/>
                <a:ea typeface="微軟正黑體" panose="020B0604030504040204" pitchFamily="34" charset="-120"/>
              </a:rPr>
              <a:t>及</a:t>
            </a:r>
            <a:r>
              <a:rPr lang="zh-TW" altLang="en-US" sz="2200" b="1" dirty="0">
                <a:solidFill>
                  <a:srgbClr val="C00000"/>
                </a:solidFill>
                <a:latin typeface="微軟正黑體" panose="020B0604030504040204" pitchFamily="34" charset="-120"/>
                <a:ea typeface="微軟正黑體" panose="020B0604030504040204" pitchFamily="34" charset="-120"/>
              </a:rPr>
              <a:t>早期育成</a:t>
            </a:r>
          </a:p>
          <a:p>
            <a:pPr marL="457200" indent="-457200" algn="just">
              <a:spcBef>
                <a:spcPts val="600"/>
              </a:spcBef>
              <a:buFont typeface="Arial" panose="020B0604020202020204" pitchFamily="34" charset="0"/>
              <a:buChar char="•"/>
              <a:defRPr/>
            </a:pPr>
            <a:r>
              <a:rPr lang="zh-TW" altLang="en-US" sz="2200" dirty="0">
                <a:latin typeface="微軟正黑體" panose="020B0604030504040204" pitchFamily="34" charset="-120"/>
                <a:ea typeface="微軟正黑體" panose="020B0604030504040204" pitchFamily="34" charset="-120"/>
              </a:rPr>
              <a:t>育成之科技新創後續</a:t>
            </a:r>
            <a:r>
              <a:rPr lang="zh-TW" altLang="en-US" sz="2200" b="1" dirty="0">
                <a:solidFill>
                  <a:srgbClr val="C00000"/>
                </a:solidFill>
                <a:latin typeface="微軟正黑體" panose="020B0604030504040204" pitchFamily="34" charset="-120"/>
                <a:ea typeface="微軟正黑體" panose="020B0604030504040204" pitchFamily="34" charset="-120"/>
              </a:rPr>
              <a:t>串接經濟部、國發會及金管會</a:t>
            </a:r>
            <a:r>
              <a:rPr lang="zh-TW" altLang="en-US" sz="2200" dirty="0">
                <a:latin typeface="微軟正黑體" panose="020B0604030504040204" pitchFamily="34" charset="-120"/>
                <a:ea typeface="微軟正黑體" panose="020B0604030504040204" pitchFamily="34" charset="-120"/>
              </a:rPr>
              <a:t>等相關部會新創資源，接棒協力扶植新創成長</a:t>
            </a:r>
          </a:p>
        </p:txBody>
      </p:sp>
      <p:sp>
        <p:nvSpPr>
          <p:cNvPr id="14" name="投影片編號版面配置區 4">
            <a:extLst>
              <a:ext uri="{FF2B5EF4-FFF2-40B4-BE49-F238E27FC236}">
                <a16:creationId xmlns:a16="http://schemas.microsoft.com/office/drawing/2014/main" id="{9A59B385-3052-9B9B-8549-380CC19FC4D9}"/>
              </a:ext>
            </a:extLst>
          </p:cNvPr>
          <p:cNvSpPr txBox="1">
            <a:spLocks/>
          </p:cNvSpPr>
          <p:nvPr/>
        </p:nvSpPr>
        <p:spPr>
          <a:xfrm>
            <a:off x="9260080" y="6356350"/>
            <a:ext cx="2743200" cy="365125"/>
          </a:xfrm>
          <a:prstGeom prst="rect">
            <a:avLst/>
          </a:prstGeom>
        </p:spPr>
        <p:txBody>
          <a:bodyPr vert="horz" lIns="91440" tIns="45720" rIns="91440" bIns="45720" rtlCol="0" anchor="ctr"/>
          <a:lstStyle>
            <a:defPPr>
              <a:defRPr lang="zh-TW"/>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defRPr/>
            </a:pPr>
            <a:fld id="{CC706654-7386-4AE4-8280-2423E7704257}" type="slidenum">
              <a:rPr lang="zh-TW" altLang="en-US" sz="1800" smtClean="0">
                <a:solidFill>
                  <a:prstClr val="black">
                    <a:tint val="75000"/>
                  </a:prstClr>
                </a:solidFill>
                <a:latin typeface="微軟正黑體" panose="020B0604030504040204" pitchFamily="34" charset="-120"/>
                <a:ea typeface="微軟正黑體" panose="020B0604030504040204" pitchFamily="34" charset="-120"/>
              </a:rPr>
              <a:pPr fontAlgn="base">
                <a:spcBef>
                  <a:spcPct val="0"/>
                </a:spcBef>
                <a:spcAft>
                  <a:spcPct val="0"/>
                </a:spcAft>
                <a:defRPr/>
              </a:pPr>
              <a:t>3</a:t>
            </a:fld>
            <a:endParaRPr lang="zh-TW" altLang="en-US" sz="1800" dirty="0">
              <a:solidFill>
                <a:prstClr val="black">
                  <a:tint val="75000"/>
                </a:prstClr>
              </a:solidFill>
              <a:latin typeface="微軟正黑體" panose="020B0604030504040204" pitchFamily="34" charset="-120"/>
              <a:ea typeface="微軟正黑體" panose="020B0604030504040204" pitchFamily="34" charset="-120"/>
            </a:endParaRPr>
          </a:p>
        </p:txBody>
      </p:sp>
      <p:sp>
        <p:nvSpPr>
          <p:cNvPr id="10" name="標題 18">
            <a:extLst>
              <a:ext uri="{FF2B5EF4-FFF2-40B4-BE49-F238E27FC236}">
                <a16:creationId xmlns:a16="http://schemas.microsoft.com/office/drawing/2014/main" id="{4E3C98E5-53A0-2AD9-A7AC-46560F88A06B}"/>
              </a:ext>
            </a:extLst>
          </p:cNvPr>
          <p:cNvSpPr>
            <a:spLocks noGrp="1"/>
          </p:cNvSpPr>
          <p:nvPr>
            <p:ph type="title"/>
          </p:nvPr>
        </p:nvSpPr>
        <p:spPr>
          <a:xfrm>
            <a:off x="303819" y="89283"/>
            <a:ext cx="7886700" cy="825117"/>
          </a:xfrm>
        </p:spPr>
        <p:txBody>
          <a:bodyPr vert="horz" lIns="91440" tIns="45720" rIns="91440" bIns="45720" rtlCol="0" anchor="ctr">
            <a:normAutofit/>
          </a:bodyPr>
          <a:lstStyle/>
          <a:p>
            <a:pPr algn="l" rtl="0">
              <a:lnSpc>
                <a:spcPct val="90000"/>
              </a:lnSpc>
              <a:spcBef>
                <a:spcPct val="0"/>
              </a:spcBef>
              <a:defRPr/>
            </a:pPr>
            <a:r>
              <a:rPr lang="zh-TW" altLang="en-US" sz="3200" b="1" kern="1200" dirty="0">
                <a:solidFill>
                  <a:prstClr val="black"/>
                </a:solidFill>
                <a:latin typeface="微軟正黑體" panose="020B0604030504040204" pitchFamily="34" charset="-120"/>
                <a:ea typeface="微軟正黑體" panose="020B0604030504040204" pitchFamily="34" charset="-120"/>
                <a:cs typeface="+mj-cs"/>
              </a:rPr>
              <a:t>學研新創生態系推動作法</a:t>
            </a:r>
          </a:p>
        </p:txBody>
      </p:sp>
      <p:pic>
        <p:nvPicPr>
          <p:cNvPr id="7" name="圖片 6">
            <a:extLst>
              <a:ext uri="{FF2B5EF4-FFF2-40B4-BE49-F238E27FC236}">
                <a16:creationId xmlns:a16="http://schemas.microsoft.com/office/drawing/2014/main" id="{5916BA91-6F2D-95C6-60EA-4DAB458D81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8146" y="1958052"/>
            <a:ext cx="11155708" cy="4899948"/>
          </a:xfrm>
          <a:prstGeom prst="rect">
            <a:avLst/>
          </a:prstGeom>
        </p:spPr>
      </p:pic>
      <p:sp>
        <p:nvSpPr>
          <p:cNvPr id="2" name="矩形 1"/>
          <p:cNvSpPr/>
          <p:nvPr/>
        </p:nvSpPr>
        <p:spPr>
          <a:xfrm>
            <a:off x="2534478" y="3861374"/>
            <a:ext cx="2514599" cy="487017"/>
          </a:xfrm>
          <a:prstGeom prst="rect">
            <a:avLst/>
          </a:prstGeom>
          <a:ln w="28575">
            <a:solidFill>
              <a:srgbClr val="2AA59B"/>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zh-TW" altLang="en-US" b="1" dirty="0" smtClean="0">
                <a:solidFill>
                  <a:srgbClr val="2DA59B"/>
                </a:solidFill>
                <a:latin typeface="微軟正黑體" panose="020B0604030504040204" pitchFamily="34" charset="-120"/>
                <a:ea typeface="微軟正黑體" panose="020B0604030504040204" pitchFamily="34" charset="-120"/>
              </a:rPr>
              <a:t>科研成果產業化平台</a:t>
            </a:r>
            <a:endParaRPr lang="zh-TW" altLang="en-US" b="1" dirty="0">
              <a:solidFill>
                <a:srgbClr val="2DA59B"/>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65355008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投影片編號版面配置區 3">
            <a:extLst>
              <a:ext uri="{FF2B5EF4-FFF2-40B4-BE49-F238E27FC236}">
                <a16:creationId xmlns:a16="http://schemas.microsoft.com/office/drawing/2014/main" id="{9E379DDE-5308-489A-B96F-0D715C76D564}"/>
              </a:ext>
            </a:extLst>
          </p:cNvPr>
          <p:cNvSpPr>
            <a:spLocks noGrp="1"/>
          </p:cNvSpPr>
          <p:nvPr>
            <p:ph type="sldNum" sz="quarter" idx="12"/>
          </p:nvPr>
        </p:nvSpPr>
        <p:spPr>
          <a:xfrm>
            <a:off x="9448800" y="6098324"/>
            <a:ext cx="2743200" cy="365125"/>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4C1C71E-5892-4842-AE3C-CABC329F22D5}" type="slidenum">
              <a:rPr kumimoji="0" lang="zh-TW" altLang="en-US" sz="1200" b="0" i="0" u="none" strike="noStrike" kern="1200" cap="none" spc="0" normalizeH="0" baseline="0" noProof="0" smtClean="0">
                <a:ln>
                  <a:noFill/>
                </a:ln>
                <a:solidFill>
                  <a:prstClr val="white"/>
                </a:solidFill>
                <a:effectLst/>
                <a:uLnTx/>
                <a:uFillTx/>
                <a:latin typeface="微軟正黑體" panose="020B0604030504040204" pitchFamily="34" charset="-120"/>
                <a:ea typeface="微軟正黑體" panose="020B0604030504040204" pitchFamily="34" charset="-120"/>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zh-TW" altLang="en-US" sz="1200" b="0" i="0" u="none" strike="noStrike" kern="1200" cap="none" spc="0" normalizeH="0" baseline="0" noProof="0">
              <a:ln>
                <a:noFill/>
              </a:ln>
              <a:solidFill>
                <a:prstClr val="white"/>
              </a:solidFill>
              <a:effectLst/>
              <a:uLnTx/>
              <a:uFillTx/>
              <a:latin typeface="微軟正黑體" panose="020B0604030504040204" pitchFamily="34" charset="-120"/>
              <a:ea typeface="微軟正黑體" panose="020B0604030504040204" pitchFamily="34" charset="-120"/>
              <a:cs typeface="+mn-cs"/>
            </a:endParaRPr>
          </a:p>
        </p:txBody>
      </p:sp>
      <p:sp>
        <p:nvSpPr>
          <p:cNvPr id="15" name="object 3"/>
          <p:cNvSpPr/>
          <p:nvPr/>
        </p:nvSpPr>
        <p:spPr>
          <a:xfrm>
            <a:off x="2606801" y="2170938"/>
            <a:ext cx="1363980" cy="1015365"/>
          </a:xfrm>
          <a:custGeom>
            <a:avLst/>
            <a:gdLst/>
            <a:ahLst/>
            <a:cxnLst/>
            <a:rect l="l" t="t" r="r" b="b"/>
            <a:pathLst>
              <a:path w="1363979" h="1015364">
                <a:moveTo>
                  <a:pt x="682878" y="0"/>
                </a:moveTo>
                <a:lnTo>
                  <a:pt x="681101" y="0"/>
                </a:lnTo>
                <a:lnTo>
                  <a:pt x="0" y="1014984"/>
                </a:lnTo>
                <a:lnTo>
                  <a:pt x="1363980" y="1014984"/>
                </a:lnTo>
                <a:lnTo>
                  <a:pt x="682878" y="0"/>
                </a:lnTo>
                <a:close/>
              </a:path>
            </a:pathLst>
          </a:custGeom>
          <a:solidFill>
            <a:srgbClr val="4AACC5"/>
          </a:solidFill>
        </p:spPr>
        <p:txBody>
          <a:bodyPr wrap="square" lIns="0" tIns="0" rIns="0" bIns="0" rtlCol="0"/>
          <a:lstStyle/>
          <a:p>
            <a:endParaRPr/>
          </a:p>
        </p:txBody>
      </p:sp>
      <p:sp>
        <p:nvSpPr>
          <p:cNvPr id="16" name="object 4"/>
          <p:cNvSpPr/>
          <p:nvPr/>
        </p:nvSpPr>
        <p:spPr>
          <a:xfrm>
            <a:off x="2606801" y="2170938"/>
            <a:ext cx="1363980" cy="1015365"/>
          </a:xfrm>
          <a:custGeom>
            <a:avLst/>
            <a:gdLst/>
            <a:ahLst/>
            <a:cxnLst/>
            <a:rect l="l" t="t" r="r" b="b"/>
            <a:pathLst>
              <a:path w="1363979" h="1015364">
                <a:moveTo>
                  <a:pt x="0" y="1014984"/>
                </a:moveTo>
                <a:lnTo>
                  <a:pt x="681101" y="0"/>
                </a:lnTo>
                <a:lnTo>
                  <a:pt x="682878" y="0"/>
                </a:lnTo>
                <a:lnTo>
                  <a:pt x="1363980" y="1014984"/>
                </a:lnTo>
                <a:lnTo>
                  <a:pt x="0" y="1014984"/>
                </a:lnTo>
                <a:close/>
              </a:path>
            </a:pathLst>
          </a:custGeom>
          <a:ln w="25907">
            <a:solidFill>
              <a:srgbClr val="FFFFFF"/>
            </a:solidFill>
          </a:ln>
        </p:spPr>
        <p:txBody>
          <a:bodyPr wrap="square" lIns="0" tIns="0" rIns="0" bIns="0" rtlCol="0"/>
          <a:lstStyle/>
          <a:p>
            <a:endParaRPr/>
          </a:p>
        </p:txBody>
      </p:sp>
      <p:sp>
        <p:nvSpPr>
          <p:cNvPr id="17" name="object 5"/>
          <p:cNvSpPr/>
          <p:nvPr/>
        </p:nvSpPr>
        <p:spPr>
          <a:xfrm>
            <a:off x="1925573" y="3185922"/>
            <a:ext cx="2726690" cy="1016635"/>
          </a:xfrm>
          <a:custGeom>
            <a:avLst/>
            <a:gdLst/>
            <a:ahLst/>
            <a:cxnLst/>
            <a:rect l="l" t="t" r="r" b="b"/>
            <a:pathLst>
              <a:path w="2726690" h="1016635">
                <a:moveTo>
                  <a:pt x="2044318" y="0"/>
                </a:moveTo>
                <a:lnTo>
                  <a:pt x="682117" y="0"/>
                </a:lnTo>
                <a:lnTo>
                  <a:pt x="0" y="1016507"/>
                </a:lnTo>
                <a:lnTo>
                  <a:pt x="2726436" y="1016507"/>
                </a:lnTo>
                <a:lnTo>
                  <a:pt x="2044318" y="0"/>
                </a:lnTo>
                <a:close/>
              </a:path>
            </a:pathLst>
          </a:custGeom>
          <a:solidFill>
            <a:srgbClr val="46D771"/>
          </a:solidFill>
        </p:spPr>
        <p:txBody>
          <a:bodyPr wrap="square" lIns="0" tIns="0" rIns="0" bIns="0" rtlCol="0"/>
          <a:lstStyle/>
          <a:p>
            <a:endParaRPr/>
          </a:p>
        </p:txBody>
      </p:sp>
      <p:sp>
        <p:nvSpPr>
          <p:cNvPr id="18" name="object 6"/>
          <p:cNvSpPr/>
          <p:nvPr/>
        </p:nvSpPr>
        <p:spPr>
          <a:xfrm>
            <a:off x="1925573" y="3185922"/>
            <a:ext cx="2726690" cy="1016635"/>
          </a:xfrm>
          <a:custGeom>
            <a:avLst/>
            <a:gdLst/>
            <a:ahLst/>
            <a:cxnLst/>
            <a:rect l="l" t="t" r="r" b="b"/>
            <a:pathLst>
              <a:path w="2726690" h="1016635">
                <a:moveTo>
                  <a:pt x="0" y="1016507"/>
                </a:moveTo>
                <a:lnTo>
                  <a:pt x="682117" y="0"/>
                </a:lnTo>
                <a:lnTo>
                  <a:pt x="2044318" y="0"/>
                </a:lnTo>
                <a:lnTo>
                  <a:pt x="2726436" y="1016507"/>
                </a:lnTo>
                <a:lnTo>
                  <a:pt x="0" y="1016507"/>
                </a:lnTo>
                <a:close/>
              </a:path>
            </a:pathLst>
          </a:custGeom>
          <a:ln w="25908">
            <a:solidFill>
              <a:srgbClr val="FFFFFF"/>
            </a:solidFill>
          </a:ln>
        </p:spPr>
        <p:txBody>
          <a:bodyPr wrap="square" lIns="0" tIns="0" rIns="0" bIns="0" rtlCol="0"/>
          <a:lstStyle/>
          <a:p>
            <a:endParaRPr/>
          </a:p>
        </p:txBody>
      </p:sp>
      <p:sp>
        <p:nvSpPr>
          <p:cNvPr id="19" name="object 7"/>
          <p:cNvSpPr/>
          <p:nvPr/>
        </p:nvSpPr>
        <p:spPr>
          <a:xfrm>
            <a:off x="1242822" y="4202429"/>
            <a:ext cx="4090670" cy="1016635"/>
          </a:xfrm>
          <a:custGeom>
            <a:avLst/>
            <a:gdLst/>
            <a:ahLst/>
            <a:cxnLst/>
            <a:rect l="l" t="t" r="r" b="b"/>
            <a:pathLst>
              <a:path w="4090670" h="1016635">
                <a:moveTo>
                  <a:pt x="3408299" y="0"/>
                </a:moveTo>
                <a:lnTo>
                  <a:pt x="682116" y="0"/>
                </a:lnTo>
                <a:lnTo>
                  <a:pt x="0" y="1016508"/>
                </a:lnTo>
                <a:lnTo>
                  <a:pt x="4090416" y="1016508"/>
                </a:lnTo>
                <a:lnTo>
                  <a:pt x="3408299" y="0"/>
                </a:lnTo>
                <a:close/>
              </a:path>
            </a:pathLst>
          </a:custGeom>
          <a:solidFill>
            <a:srgbClr val="ACE946"/>
          </a:solidFill>
        </p:spPr>
        <p:txBody>
          <a:bodyPr wrap="square" lIns="0" tIns="0" rIns="0" bIns="0" rtlCol="0"/>
          <a:lstStyle/>
          <a:p>
            <a:endParaRPr/>
          </a:p>
        </p:txBody>
      </p:sp>
      <p:sp>
        <p:nvSpPr>
          <p:cNvPr id="20" name="object 8"/>
          <p:cNvSpPr/>
          <p:nvPr/>
        </p:nvSpPr>
        <p:spPr>
          <a:xfrm>
            <a:off x="1242822" y="4202429"/>
            <a:ext cx="4090670" cy="1016635"/>
          </a:xfrm>
          <a:custGeom>
            <a:avLst/>
            <a:gdLst/>
            <a:ahLst/>
            <a:cxnLst/>
            <a:rect l="l" t="t" r="r" b="b"/>
            <a:pathLst>
              <a:path w="4090670" h="1016635">
                <a:moveTo>
                  <a:pt x="0" y="1016508"/>
                </a:moveTo>
                <a:lnTo>
                  <a:pt x="682116" y="0"/>
                </a:lnTo>
                <a:lnTo>
                  <a:pt x="3408299" y="0"/>
                </a:lnTo>
                <a:lnTo>
                  <a:pt x="4090416" y="1016508"/>
                </a:lnTo>
                <a:lnTo>
                  <a:pt x="0" y="1016508"/>
                </a:lnTo>
                <a:close/>
              </a:path>
            </a:pathLst>
          </a:custGeom>
          <a:ln w="25908">
            <a:solidFill>
              <a:srgbClr val="FFFFFF"/>
            </a:solidFill>
          </a:ln>
        </p:spPr>
        <p:txBody>
          <a:bodyPr wrap="square" lIns="0" tIns="0" rIns="0" bIns="0" rtlCol="0"/>
          <a:lstStyle/>
          <a:p>
            <a:endParaRPr/>
          </a:p>
        </p:txBody>
      </p:sp>
      <p:sp>
        <p:nvSpPr>
          <p:cNvPr id="21" name="object 9"/>
          <p:cNvSpPr/>
          <p:nvPr/>
        </p:nvSpPr>
        <p:spPr>
          <a:xfrm>
            <a:off x="561594" y="5218938"/>
            <a:ext cx="5454650" cy="1015365"/>
          </a:xfrm>
          <a:custGeom>
            <a:avLst/>
            <a:gdLst/>
            <a:ahLst/>
            <a:cxnLst/>
            <a:rect l="l" t="t" r="r" b="b"/>
            <a:pathLst>
              <a:path w="5454650" h="1015364">
                <a:moveTo>
                  <a:pt x="4773295" y="0"/>
                </a:moveTo>
                <a:lnTo>
                  <a:pt x="681050" y="0"/>
                </a:lnTo>
                <a:lnTo>
                  <a:pt x="0" y="1014984"/>
                </a:lnTo>
                <a:lnTo>
                  <a:pt x="5454396" y="1014984"/>
                </a:lnTo>
                <a:lnTo>
                  <a:pt x="4773295" y="0"/>
                </a:lnTo>
                <a:close/>
              </a:path>
            </a:pathLst>
          </a:custGeom>
          <a:solidFill>
            <a:srgbClr val="F79546"/>
          </a:solidFill>
        </p:spPr>
        <p:txBody>
          <a:bodyPr wrap="square" lIns="0" tIns="0" rIns="0" bIns="0" rtlCol="0"/>
          <a:lstStyle/>
          <a:p>
            <a:endParaRPr/>
          </a:p>
        </p:txBody>
      </p:sp>
      <p:sp>
        <p:nvSpPr>
          <p:cNvPr id="22" name="object 10"/>
          <p:cNvSpPr/>
          <p:nvPr/>
        </p:nvSpPr>
        <p:spPr>
          <a:xfrm>
            <a:off x="561594" y="5218938"/>
            <a:ext cx="5454650" cy="1015365"/>
          </a:xfrm>
          <a:custGeom>
            <a:avLst/>
            <a:gdLst/>
            <a:ahLst/>
            <a:cxnLst/>
            <a:rect l="l" t="t" r="r" b="b"/>
            <a:pathLst>
              <a:path w="5454650" h="1015364">
                <a:moveTo>
                  <a:pt x="0" y="1014984"/>
                </a:moveTo>
                <a:lnTo>
                  <a:pt x="681050" y="0"/>
                </a:lnTo>
                <a:lnTo>
                  <a:pt x="4773295" y="0"/>
                </a:lnTo>
                <a:lnTo>
                  <a:pt x="5454396" y="1014984"/>
                </a:lnTo>
                <a:lnTo>
                  <a:pt x="0" y="1014984"/>
                </a:lnTo>
                <a:close/>
              </a:path>
            </a:pathLst>
          </a:custGeom>
          <a:ln w="25908">
            <a:solidFill>
              <a:srgbClr val="FFFFFF"/>
            </a:solidFill>
          </a:ln>
        </p:spPr>
        <p:txBody>
          <a:bodyPr wrap="square" lIns="0" tIns="0" rIns="0" bIns="0" rtlCol="0"/>
          <a:lstStyle/>
          <a:p>
            <a:endParaRPr/>
          </a:p>
        </p:txBody>
      </p:sp>
      <p:sp>
        <p:nvSpPr>
          <p:cNvPr id="24" name="object 11"/>
          <p:cNvSpPr txBox="1"/>
          <p:nvPr/>
        </p:nvSpPr>
        <p:spPr>
          <a:xfrm>
            <a:off x="2374138" y="5343550"/>
            <a:ext cx="1841500" cy="756920"/>
          </a:xfrm>
          <a:prstGeom prst="rect">
            <a:avLst/>
          </a:prstGeom>
        </p:spPr>
        <p:txBody>
          <a:bodyPr vert="horz" wrap="square" lIns="0" tIns="12700" rIns="0" bIns="0" rtlCol="0">
            <a:spAutoFit/>
          </a:bodyPr>
          <a:lstStyle/>
          <a:p>
            <a:pPr marL="304800" marR="5080" indent="-304800">
              <a:lnSpc>
                <a:spcPct val="100000"/>
              </a:lnSpc>
              <a:spcBef>
                <a:spcPts val="100"/>
              </a:spcBef>
            </a:pPr>
            <a:r>
              <a:rPr sz="2400" b="1" dirty="0">
                <a:latin typeface="微軟正黑體"/>
                <a:cs typeface="微軟正黑體"/>
              </a:rPr>
              <a:t>各校探勘育成 潛力案源</a:t>
            </a:r>
            <a:endParaRPr sz="2400" dirty="0">
              <a:latin typeface="微軟正黑體"/>
              <a:cs typeface="微軟正黑體"/>
            </a:endParaRPr>
          </a:p>
        </p:txBody>
      </p:sp>
      <p:sp>
        <p:nvSpPr>
          <p:cNvPr id="25" name="object 12"/>
          <p:cNvSpPr txBox="1"/>
          <p:nvPr/>
        </p:nvSpPr>
        <p:spPr>
          <a:xfrm>
            <a:off x="2133092" y="4327397"/>
            <a:ext cx="2463800" cy="757555"/>
          </a:xfrm>
          <a:prstGeom prst="rect">
            <a:avLst/>
          </a:prstGeom>
        </p:spPr>
        <p:txBody>
          <a:bodyPr vert="horz" wrap="square" lIns="0" tIns="12700" rIns="0" bIns="0" rtlCol="0">
            <a:spAutoFit/>
          </a:bodyPr>
          <a:lstStyle/>
          <a:p>
            <a:pPr marR="5080" algn="ctr">
              <a:lnSpc>
                <a:spcPct val="100000"/>
              </a:lnSpc>
            </a:pPr>
            <a:r>
              <a:rPr sz="2400" b="1" dirty="0" err="1">
                <a:latin typeface="微軟正黑體"/>
                <a:cs typeface="微軟正黑體"/>
              </a:rPr>
              <a:t>選拔潛力個案</a:t>
            </a:r>
            <a:endParaRPr lang="en-US" altLang="zh-TW" sz="2400" b="1" dirty="0">
              <a:latin typeface="微軟正黑體"/>
              <a:cs typeface="微軟正黑體"/>
            </a:endParaRPr>
          </a:p>
          <a:p>
            <a:pPr marR="5080" algn="ctr">
              <a:lnSpc>
                <a:spcPct val="100000"/>
              </a:lnSpc>
            </a:pPr>
            <a:r>
              <a:rPr sz="2400" b="1" spc="-5" dirty="0" err="1">
                <a:latin typeface="微軟正黑體"/>
                <a:cs typeface="微軟正黑體"/>
              </a:rPr>
              <a:t>完成商業化原型</a:t>
            </a:r>
            <a:endParaRPr sz="2400" dirty="0">
              <a:latin typeface="微軟正黑體"/>
              <a:cs typeface="微軟正黑體"/>
            </a:endParaRPr>
          </a:p>
        </p:txBody>
      </p:sp>
      <p:sp>
        <p:nvSpPr>
          <p:cNvPr id="26" name="object 13"/>
          <p:cNvSpPr txBox="1"/>
          <p:nvPr/>
        </p:nvSpPr>
        <p:spPr>
          <a:xfrm>
            <a:off x="6469150" y="5524499"/>
            <a:ext cx="5518023" cy="320601"/>
          </a:xfrm>
          <a:prstGeom prst="rect">
            <a:avLst/>
          </a:prstGeom>
        </p:spPr>
        <p:txBody>
          <a:bodyPr vert="horz" wrap="square" lIns="0" tIns="12700" rIns="0" bIns="0" rtlCol="0">
            <a:spAutoFit/>
          </a:bodyPr>
          <a:lstStyle/>
          <a:p>
            <a:pPr>
              <a:lnSpc>
                <a:spcPct val="100000"/>
              </a:lnSpc>
              <a:spcBef>
                <a:spcPts val="100"/>
              </a:spcBef>
            </a:pPr>
            <a:r>
              <a:rPr sz="2000" dirty="0">
                <a:latin typeface="微軟正黑體" panose="020B0604030504040204" pitchFamily="34" charset="-120"/>
                <a:ea typeface="微軟正黑體" panose="020B0604030504040204" pitchFamily="34" charset="-120"/>
                <a:cs typeface="微軟正黑體"/>
              </a:rPr>
              <a:t>各</a:t>
            </a:r>
            <a:r>
              <a:rPr lang="zh-TW" altLang="en-US" sz="2000" dirty="0">
                <a:latin typeface="微軟正黑體" panose="020B0604030504040204" pitchFamily="34" charset="-120"/>
                <a:ea typeface="微軟正黑體" panose="020B0604030504040204" pitchFamily="34" charset="-120"/>
                <a:cs typeface="微軟正黑體"/>
              </a:rPr>
              <a:t>科產平台專</a:t>
            </a:r>
            <a:r>
              <a:rPr sz="2000" dirty="0" err="1">
                <a:latin typeface="微軟正黑體" panose="020B0604030504040204" pitchFamily="34" charset="-120"/>
                <a:ea typeface="微軟正黑體" panose="020B0604030504040204" pitchFamily="34" charset="-120"/>
                <a:cs typeface="微軟正黑體"/>
              </a:rPr>
              <a:t>責人力</a:t>
            </a:r>
            <a:r>
              <a:rPr lang="zh-TW" altLang="en-US" sz="2000" dirty="0">
                <a:latin typeface="微軟正黑體" panose="020B0604030504040204" pitchFamily="34" charset="-120"/>
                <a:ea typeface="微軟正黑體" panose="020B0604030504040204" pitchFamily="34" charset="-120"/>
                <a:cs typeface="微軟正黑體"/>
              </a:rPr>
              <a:t>，</a:t>
            </a:r>
            <a:r>
              <a:rPr sz="2000" dirty="0" err="1">
                <a:latin typeface="微軟正黑體" panose="020B0604030504040204" pitchFamily="34" charset="-120"/>
                <a:ea typeface="微軟正黑體" panose="020B0604030504040204" pitchFamily="34" charset="-120"/>
                <a:cs typeface="微軟正黑體"/>
              </a:rPr>
              <a:t>每年探勘潛力技術</a:t>
            </a:r>
            <a:endParaRPr sz="2000" dirty="0">
              <a:latin typeface="微軟正黑體" panose="020B0604030504040204" pitchFamily="34" charset="-120"/>
              <a:ea typeface="微軟正黑體" panose="020B0604030504040204" pitchFamily="34" charset="-120"/>
              <a:cs typeface="微軟正黑體"/>
            </a:endParaRPr>
          </a:p>
        </p:txBody>
      </p:sp>
      <p:sp>
        <p:nvSpPr>
          <p:cNvPr id="27" name="object 14"/>
          <p:cNvSpPr txBox="1"/>
          <p:nvPr/>
        </p:nvSpPr>
        <p:spPr>
          <a:xfrm>
            <a:off x="5997803" y="4487998"/>
            <a:ext cx="5685805" cy="628377"/>
          </a:xfrm>
          <a:prstGeom prst="rect">
            <a:avLst/>
          </a:prstGeom>
        </p:spPr>
        <p:txBody>
          <a:bodyPr vert="horz" wrap="square" lIns="0" tIns="12700" rIns="0" bIns="0" rtlCol="0">
            <a:spAutoFit/>
          </a:bodyPr>
          <a:lstStyle/>
          <a:p>
            <a:pPr marL="12700">
              <a:lnSpc>
                <a:spcPct val="100000"/>
              </a:lnSpc>
              <a:spcBef>
                <a:spcPts val="100"/>
              </a:spcBef>
            </a:pPr>
            <a:r>
              <a:rPr sz="2000" dirty="0">
                <a:latin typeface="微軟正黑體" panose="020B0604030504040204" pitchFamily="34" charset="-120"/>
                <a:ea typeface="微軟正黑體" panose="020B0604030504040204" pitchFamily="34" charset="-120"/>
                <a:cs typeface="微軟正黑體"/>
              </a:rPr>
              <a:t>每年</a:t>
            </a:r>
            <a:r>
              <a:rPr sz="2000" dirty="0">
                <a:latin typeface="微軟正黑體" panose="020B0604030504040204" pitchFamily="34" charset="-120"/>
                <a:ea typeface="微軟正黑體" panose="020B0604030504040204" pitchFamily="34" charset="-120"/>
                <a:cs typeface="Arial"/>
              </a:rPr>
              <a:t>2</a:t>
            </a:r>
            <a:r>
              <a:rPr sz="2000" spc="-15" dirty="0" smtClean="0">
                <a:latin typeface="微軟正黑體" panose="020B0604030504040204" pitchFamily="34" charset="-120"/>
                <a:ea typeface="微軟正黑體" panose="020B0604030504040204" pitchFamily="34" charset="-120"/>
                <a:cs typeface="微軟正黑體"/>
              </a:rPr>
              <a:t>梯</a:t>
            </a:r>
            <a:r>
              <a:rPr sz="2000" dirty="0" smtClean="0">
                <a:latin typeface="微軟正黑體" panose="020B0604030504040204" pitchFamily="34" charset="-120"/>
                <a:ea typeface="微軟正黑體" panose="020B0604030504040204" pitchFamily="34" charset="-120"/>
                <a:cs typeface="微軟正黑體"/>
              </a:rPr>
              <a:t>次</a:t>
            </a:r>
            <a:r>
              <a:rPr lang="zh-TW" altLang="en-US" sz="2000" spc="15" dirty="0">
                <a:latin typeface="微軟正黑體" panose="020B0604030504040204" pitchFamily="34" charset="-120"/>
                <a:ea typeface="微軟正黑體" panose="020B0604030504040204" pitchFamily="34" charset="-120"/>
                <a:cs typeface="微軟正黑體"/>
              </a:rPr>
              <a:t>，</a:t>
            </a:r>
            <a:r>
              <a:rPr sz="2000" spc="-15" dirty="0" smtClean="0">
                <a:latin typeface="微軟正黑體" panose="020B0604030504040204" pitchFamily="34" charset="-120"/>
                <a:ea typeface="微軟正黑體" panose="020B0604030504040204" pitchFamily="34" charset="-120"/>
                <a:cs typeface="微軟正黑體"/>
              </a:rPr>
              <a:t>規</a:t>
            </a:r>
            <a:r>
              <a:rPr sz="2000" dirty="0" smtClean="0">
                <a:latin typeface="微軟正黑體" panose="020B0604030504040204" pitchFamily="34" charset="-120"/>
                <a:ea typeface="微軟正黑體" panose="020B0604030504040204" pitchFamily="34" charset="-120"/>
                <a:cs typeface="微軟正黑體"/>
              </a:rPr>
              <a:t>模</a:t>
            </a:r>
            <a:r>
              <a:rPr lang="en-US" sz="2000" spc="-10" dirty="0">
                <a:latin typeface="微軟正黑體" panose="020B0604030504040204" pitchFamily="34" charset="-120"/>
                <a:ea typeface="微軟正黑體" panose="020B0604030504040204" pitchFamily="34" charset="-120"/>
                <a:cs typeface="Arial"/>
              </a:rPr>
              <a:t>以</a:t>
            </a:r>
            <a:r>
              <a:rPr sz="2000" spc="-5" dirty="0">
                <a:latin typeface="微軟正黑體" panose="020B0604030504040204" pitchFamily="34" charset="-120"/>
                <a:ea typeface="微軟正黑體" panose="020B0604030504040204" pitchFamily="34" charset="-120"/>
                <a:cs typeface="Arial"/>
              </a:rPr>
              <a:t>800</a:t>
            </a:r>
            <a:r>
              <a:rPr sz="2000" dirty="0">
                <a:latin typeface="微軟正黑體" panose="020B0604030504040204" pitchFamily="34" charset="-120"/>
                <a:ea typeface="微軟正黑體" panose="020B0604030504040204" pitchFamily="34" charset="-120"/>
                <a:cs typeface="微軟正黑體"/>
              </a:rPr>
              <a:t>萬</a:t>
            </a:r>
            <a:r>
              <a:rPr lang="zh-TW" altLang="en-US" sz="2000" dirty="0">
                <a:latin typeface="微軟正黑體" panose="020B0604030504040204" pitchFamily="34" charset="-120"/>
                <a:ea typeface="微軟正黑體" panose="020B0604030504040204" pitchFamily="34" charset="-120"/>
                <a:cs typeface="微軟正黑體"/>
              </a:rPr>
              <a:t>為</a:t>
            </a:r>
            <a:r>
              <a:rPr lang="zh-TW" altLang="en-US" sz="2000" dirty="0" smtClean="0">
                <a:latin typeface="微軟正黑體" panose="020B0604030504040204" pitchFamily="34" charset="-120"/>
                <a:ea typeface="微軟正黑體" panose="020B0604030504040204" pitchFamily="34" charset="-120"/>
                <a:cs typeface="微軟正黑體"/>
              </a:rPr>
              <a:t>原則</a:t>
            </a:r>
            <a:r>
              <a:rPr sz="2000" dirty="0" smtClean="0">
                <a:latin typeface="微軟正黑體" panose="020B0604030504040204" pitchFamily="34" charset="-120"/>
                <a:ea typeface="微軟正黑體" panose="020B0604030504040204" pitchFamily="34" charset="-120"/>
                <a:cs typeface="微軟正黑體"/>
              </a:rPr>
              <a:t>，</a:t>
            </a:r>
            <a:r>
              <a:rPr lang="zh-TW" altLang="en-US" sz="2000" dirty="0">
                <a:latin typeface="微軟正黑體" panose="020B0604030504040204" pitchFamily="34" charset="-120"/>
                <a:ea typeface="微軟正黑體" panose="020B0604030504040204" pitchFamily="34" charset="-120"/>
                <a:cs typeface="微軟正黑體"/>
              </a:rPr>
              <a:t>著重技術驗證及原型開發，持續孵化衍生新創及技術商化可行性</a:t>
            </a:r>
          </a:p>
        </p:txBody>
      </p:sp>
      <p:sp>
        <p:nvSpPr>
          <p:cNvPr id="29" name="object 16"/>
          <p:cNvSpPr txBox="1"/>
          <p:nvPr/>
        </p:nvSpPr>
        <p:spPr>
          <a:xfrm>
            <a:off x="4927472" y="2583742"/>
            <a:ext cx="6206998" cy="321242"/>
          </a:xfrm>
          <a:prstGeom prst="rect">
            <a:avLst/>
          </a:prstGeom>
        </p:spPr>
        <p:txBody>
          <a:bodyPr vert="horz" wrap="square" lIns="0" tIns="13335" rIns="0" bIns="0" rtlCol="0">
            <a:spAutoFit/>
          </a:bodyPr>
          <a:lstStyle/>
          <a:p>
            <a:pPr marL="12700">
              <a:lnSpc>
                <a:spcPct val="100000"/>
              </a:lnSpc>
              <a:spcBef>
                <a:spcPts val="105"/>
              </a:spcBef>
            </a:pPr>
            <a:r>
              <a:rPr lang="zh-TW" altLang="en-US" sz="2000" spc="-15" dirty="0">
                <a:latin typeface="微軟正黑體" panose="020B0604030504040204" pitchFamily="34" charset="-120"/>
                <a:ea typeface="微軟正黑體" panose="020B0604030504040204" pitchFamily="34" charset="-120"/>
              </a:rPr>
              <a:t>國科會</a:t>
            </a:r>
            <a:r>
              <a:rPr sz="2000" spc="-15" dirty="0" err="1">
                <a:latin typeface="微軟正黑體"/>
              </a:rPr>
              <a:t>孵化之衍生新創公司，建立機制經濟部接棒育成</a:t>
            </a:r>
            <a:endParaRPr sz="2000" spc="-15" dirty="0">
              <a:latin typeface="微軟正黑體"/>
            </a:endParaRPr>
          </a:p>
        </p:txBody>
      </p:sp>
      <p:sp>
        <p:nvSpPr>
          <p:cNvPr id="30" name="object 17"/>
          <p:cNvSpPr txBox="1"/>
          <p:nvPr/>
        </p:nvSpPr>
        <p:spPr>
          <a:xfrm>
            <a:off x="5610734" y="3221681"/>
            <a:ext cx="5685805" cy="949619"/>
          </a:xfrm>
          <a:prstGeom prst="rect">
            <a:avLst/>
          </a:prstGeom>
        </p:spPr>
        <p:txBody>
          <a:bodyPr vert="horz" wrap="square" lIns="0" tIns="13335" rIns="0" bIns="0" rtlCol="0">
            <a:spAutoFit/>
          </a:bodyPr>
          <a:lstStyle/>
          <a:p>
            <a:pPr marL="12700" marR="5080">
              <a:lnSpc>
                <a:spcPct val="100000"/>
              </a:lnSpc>
              <a:spcBef>
                <a:spcPts val="105"/>
              </a:spcBef>
            </a:pPr>
            <a:r>
              <a:rPr lang="zh-TW" altLang="en-US" sz="2000" spc="-15" dirty="0">
                <a:latin typeface="微軟正黑體" panose="020B0604030504040204" pitchFamily="34" charset="-120"/>
                <a:ea typeface="微軟正黑體" panose="020B0604030504040204" pitchFamily="34" charset="-120"/>
              </a:rPr>
              <a:t>遴選數案重點加速，補助以</a:t>
            </a:r>
            <a:r>
              <a:rPr lang="en-US" altLang="zh-TW" sz="2000" spc="-15" dirty="0">
                <a:latin typeface="微軟正黑體" panose="020B0604030504040204" pitchFamily="34" charset="-120"/>
                <a:ea typeface="微軟正黑體" panose="020B0604030504040204" pitchFamily="34" charset="-120"/>
              </a:rPr>
              <a:t>1,500</a:t>
            </a:r>
            <a:r>
              <a:rPr lang="zh-TW" altLang="en-US" sz="2000" spc="-15" dirty="0">
                <a:latin typeface="微軟正黑體" panose="020B0604030504040204" pitchFamily="34" charset="-120"/>
                <a:ea typeface="微軟正黑體" panose="020B0604030504040204" pitchFamily="34" charset="-120"/>
              </a:rPr>
              <a:t>萬為原則</a:t>
            </a:r>
            <a:endParaRPr lang="en-US" altLang="zh-TW" sz="2000" spc="-15" dirty="0">
              <a:latin typeface="微軟正黑體" panose="020B0604030504040204" pitchFamily="34" charset="-120"/>
              <a:ea typeface="微軟正黑體" panose="020B0604030504040204" pitchFamily="34" charset="-120"/>
            </a:endParaRPr>
          </a:p>
          <a:p>
            <a:pPr marL="12700" marR="5080">
              <a:lnSpc>
                <a:spcPct val="100000"/>
              </a:lnSpc>
              <a:spcBef>
                <a:spcPts val="105"/>
              </a:spcBef>
            </a:pPr>
            <a:r>
              <a:rPr lang="zh-TW" altLang="en-US" sz="2000" spc="-15" dirty="0">
                <a:latin typeface="微軟正黑體" panose="020B0604030504040204" pitchFamily="34" charset="-120"/>
                <a:ea typeface="微軟正黑體" panose="020B0604030504040204" pitchFamily="34" charset="-120"/>
              </a:rPr>
              <a:t>聚焦於已完成商業原型試製</a:t>
            </a:r>
            <a:r>
              <a:rPr lang="en-US" altLang="zh-TW" sz="2000" spc="-15" dirty="0">
                <a:latin typeface="微軟正黑體" panose="020B0604030504040204" pitchFamily="34" charset="-120"/>
                <a:ea typeface="微軟正黑體" panose="020B0604030504040204" pitchFamily="34" charset="-120"/>
              </a:rPr>
              <a:t>(</a:t>
            </a:r>
            <a:r>
              <a:rPr lang="zh-TW" altLang="en-US" sz="2000" spc="-15" dirty="0">
                <a:latin typeface="微軟正黑體" panose="020B0604030504040204" pitchFamily="34" charset="-120"/>
                <a:ea typeface="微軟正黑體" panose="020B0604030504040204" pitchFamily="34" charset="-120"/>
              </a:rPr>
              <a:t>量產</a:t>
            </a:r>
            <a:r>
              <a:rPr lang="en-US" altLang="zh-TW" sz="2000" spc="-15" dirty="0">
                <a:latin typeface="微軟正黑體" panose="020B0604030504040204" pitchFamily="34" charset="-120"/>
                <a:ea typeface="微軟正黑體" panose="020B0604030504040204" pitchFamily="34" charset="-120"/>
              </a:rPr>
              <a:t>)</a:t>
            </a:r>
            <a:r>
              <a:rPr lang="zh-TW" altLang="en-US" sz="2000" spc="-15" dirty="0">
                <a:latin typeface="微軟正黑體" panose="020B0604030504040204" pitchFamily="34" charset="-120"/>
                <a:ea typeface="微軟正黑體" panose="020B0604030504040204" pitchFamily="34" charset="-120"/>
              </a:rPr>
              <a:t>，一年內需成立衍生新創公司進入市場</a:t>
            </a:r>
            <a:endParaRPr sz="2000" spc="-15" dirty="0">
              <a:latin typeface="微軟正黑體" panose="020B0604030504040204" pitchFamily="34" charset="-120"/>
              <a:ea typeface="微軟正黑體" panose="020B0604030504040204" pitchFamily="34" charset="-120"/>
            </a:endParaRPr>
          </a:p>
        </p:txBody>
      </p:sp>
      <p:sp>
        <p:nvSpPr>
          <p:cNvPr id="31" name="object 18"/>
          <p:cNvSpPr txBox="1"/>
          <p:nvPr/>
        </p:nvSpPr>
        <p:spPr>
          <a:xfrm>
            <a:off x="2558924" y="2467436"/>
            <a:ext cx="1549400" cy="1685289"/>
          </a:xfrm>
          <a:prstGeom prst="rect">
            <a:avLst/>
          </a:prstGeom>
        </p:spPr>
        <p:txBody>
          <a:bodyPr vert="horz" wrap="square" lIns="0" tIns="13335" rIns="0" bIns="0" rtlCol="0">
            <a:spAutoFit/>
          </a:bodyPr>
          <a:lstStyle/>
          <a:p>
            <a:pPr marL="427990" marR="475615" indent="-127000">
              <a:lnSpc>
                <a:spcPct val="100000"/>
              </a:lnSpc>
              <a:spcBef>
                <a:spcPts val="105"/>
              </a:spcBef>
            </a:pPr>
            <a:r>
              <a:rPr sz="2000" b="1" dirty="0">
                <a:latin typeface="微軟正黑體"/>
                <a:cs typeface="微軟正黑體"/>
              </a:rPr>
              <a:t>跨部會 銜接</a:t>
            </a:r>
            <a:endParaRPr sz="2000" dirty="0">
              <a:latin typeface="微軟正黑體"/>
              <a:cs typeface="微軟正黑體"/>
            </a:endParaRPr>
          </a:p>
          <a:p>
            <a:pPr>
              <a:lnSpc>
                <a:spcPct val="100000"/>
              </a:lnSpc>
              <a:spcBef>
                <a:spcPts val="20"/>
              </a:spcBef>
            </a:pPr>
            <a:endParaRPr sz="1350" dirty="0">
              <a:latin typeface="微軟正黑體"/>
              <a:cs typeface="微軟正黑體"/>
            </a:endParaRPr>
          </a:p>
          <a:p>
            <a:pPr marL="165100" marR="5080" indent="-152400">
              <a:lnSpc>
                <a:spcPct val="100000"/>
              </a:lnSpc>
            </a:pPr>
            <a:r>
              <a:rPr sz="2400" b="1" dirty="0">
                <a:latin typeface="微軟正黑體"/>
                <a:cs typeface="微軟正黑體"/>
              </a:rPr>
              <a:t>高成長潛力 個案加值</a:t>
            </a:r>
            <a:endParaRPr sz="2400" dirty="0">
              <a:latin typeface="微軟正黑體"/>
              <a:cs typeface="微軟正黑體"/>
            </a:endParaRPr>
          </a:p>
        </p:txBody>
      </p:sp>
      <p:sp>
        <p:nvSpPr>
          <p:cNvPr id="33" name="object 19"/>
          <p:cNvSpPr/>
          <p:nvPr/>
        </p:nvSpPr>
        <p:spPr>
          <a:xfrm>
            <a:off x="1094701" y="4859401"/>
            <a:ext cx="655320" cy="300355"/>
          </a:xfrm>
          <a:custGeom>
            <a:avLst/>
            <a:gdLst/>
            <a:ahLst/>
            <a:cxnLst/>
            <a:rect l="l" t="t" r="r" b="b"/>
            <a:pathLst>
              <a:path w="655319" h="300354">
                <a:moveTo>
                  <a:pt x="440914" y="17631"/>
                </a:moveTo>
                <a:lnTo>
                  <a:pt x="392252" y="19125"/>
                </a:lnTo>
                <a:lnTo>
                  <a:pt x="344297" y="25849"/>
                </a:lnTo>
                <a:lnTo>
                  <a:pt x="297473" y="37671"/>
                </a:lnTo>
                <a:lnTo>
                  <a:pt x="252206" y="54459"/>
                </a:lnTo>
                <a:lnTo>
                  <a:pt x="208919" y="76082"/>
                </a:lnTo>
                <a:lnTo>
                  <a:pt x="168036" y="102407"/>
                </a:lnTo>
                <a:lnTo>
                  <a:pt x="129982" y="133303"/>
                </a:lnTo>
                <a:lnTo>
                  <a:pt x="95182" y="168638"/>
                </a:lnTo>
                <a:lnTo>
                  <a:pt x="64058" y="208280"/>
                </a:lnTo>
                <a:lnTo>
                  <a:pt x="0" y="299974"/>
                </a:lnTo>
                <a:lnTo>
                  <a:pt x="31126" y="260361"/>
                </a:lnTo>
                <a:lnTo>
                  <a:pt x="65931" y="225051"/>
                </a:lnTo>
                <a:lnTo>
                  <a:pt x="103989" y="194175"/>
                </a:lnTo>
                <a:lnTo>
                  <a:pt x="144874" y="167865"/>
                </a:lnTo>
                <a:lnTo>
                  <a:pt x="188162" y="146255"/>
                </a:lnTo>
                <a:lnTo>
                  <a:pt x="233429" y="129476"/>
                </a:lnTo>
                <a:lnTo>
                  <a:pt x="280248" y="117661"/>
                </a:lnTo>
                <a:lnTo>
                  <a:pt x="328196" y="110941"/>
                </a:lnTo>
                <a:lnTo>
                  <a:pt x="376847" y="109450"/>
                </a:lnTo>
                <a:lnTo>
                  <a:pt x="646102" y="109450"/>
                </a:lnTo>
                <a:lnTo>
                  <a:pt x="630300" y="45847"/>
                </a:lnTo>
                <a:lnTo>
                  <a:pt x="586905" y="45847"/>
                </a:lnTo>
                <a:lnTo>
                  <a:pt x="538665" y="30860"/>
                </a:lnTo>
                <a:lnTo>
                  <a:pt x="489860" y="21498"/>
                </a:lnTo>
                <a:lnTo>
                  <a:pt x="440914" y="17631"/>
                </a:lnTo>
                <a:close/>
              </a:path>
              <a:path w="655319" h="300354">
                <a:moveTo>
                  <a:pt x="646102" y="109450"/>
                </a:moveTo>
                <a:lnTo>
                  <a:pt x="376847" y="109450"/>
                </a:lnTo>
                <a:lnTo>
                  <a:pt x="425776" y="113319"/>
                </a:lnTo>
                <a:lnTo>
                  <a:pt x="474558" y="122681"/>
                </a:lnTo>
                <a:lnTo>
                  <a:pt x="522770" y="137668"/>
                </a:lnTo>
                <a:lnTo>
                  <a:pt x="490766" y="183515"/>
                </a:lnTo>
                <a:lnTo>
                  <a:pt x="654723" y="144144"/>
                </a:lnTo>
                <a:lnTo>
                  <a:pt x="646102" y="109450"/>
                </a:lnTo>
                <a:close/>
              </a:path>
              <a:path w="655319" h="300354">
                <a:moveTo>
                  <a:pt x="618909" y="0"/>
                </a:moveTo>
                <a:lnTo>
                  <a:pt x="586905" y="45847"/>
                </a:lnTo>
                <a:lnTo>
                  <a:pt x="630300" y="45847"/>
                </a:lnTo>
                <a:lnTo>
                  <a:pt x="618909" y="0"/>
                </a:lnTo>
                <a:close/>
              </a:path>
            </a:pathLst>
          </a:custGeom>
          <a:solidFill>
            <a:srgbClr val="FF0000"/>
          </a:solidFill>
        </p:spPr>
        <p:txBody>
          <a:bodyPr wrap="square" lIns="0" tIns="0" rIns="0" bIns="0" rtlCol="0"/>
          <a:lstStyle/>
          <a:p>
            <a:endParaRPr/>
          </a:p>
        </p:txBody>
      </p:sp>
      <p:sp>
        <p:nvSpPr>
          <p:cNvPr id="34" name="object 20"/>
          <p:cNvSpPr/>
          <p:nvPr/>
        </p:nvSpPr>
        <p:spPr>
          <a:xfrm>
            <a:off x="1014501" y="5115559"/>
            <a:ext cx="255904" cy="666750"/>
          </a:xfrm>
          <a:custGeom>
            <a:avLst/>
            <a:gdLst/>
            <a:ahLst/>
            <a:cxnLst/>
            <a:rect l="l" t="t" r="r" b="b"/>
            <a:pathLst>
              <a:path w="255905" h="666750">
                <a:moveTo>
                  <a:pt x="115125" y="0"/>
                </a:moveTo>
                <a:lnTo>
                  <a:pt x="88408" y="32486"/>
                </a:lnTo>
                <a:lnTo>
                  <a:pt x="54494" y="85231"/>
                </a:lnTo>
                <a:lnTo>
                  <a:pt x="33814" y="128305"/>
                </a:lnTo>
                <a:lnTo>
                  <a:pt x="18092" y="172655"/>
                </a:lnTo>
                <a:lnTo>
                  <a:pt x="7261" y="217903"/>
                </a:lnTo>
                <a:lnTo>
                  <a:pt x="1253" y="263669"/>
                </a:lnTo>
                <a:lnTo>
                  <a:pt x="0" y="309573"/>
                </a:lnTo>
                <a:lnTo>
                  <a:pt x="3433" y="355236"/>
                </a:lnTo>
                <a:lnTo>
                  <a:pt x="11486" y="400277"/>
                </a:lnTo>
                <a:lnTo>
                  <a:pt x="24090" y="444319"/>
                </a:lnTo>
                <a:lnTo>
                  <a:pt x="41177" y="486981"/>
                </a:lnTo>
                <a:lnTo>
                  <a:pt x="62680" y="527883"/>
                </a:lnTo>
                <a:lnTo>
                  <a:pt x="88531" y="566646"/>
                </a:lnTo>
                <a:lnTo>
                  <a:pt x="118662" y="602890"/>
                </a:lnTo>
                <a:lnTo>
                  <a:pt x="153004" y="636236"/>
                </a:lnTo>
                <a:lnTo>
                  <a:pt x="191490" y="666305"/>
                </a:lnTo>
                <a:lnTo>
                  <a:pt x="255498" y="574560"/>
                </a:lnTo>
                <a:lnTo>
                  <a:pt x="217811" y="545150"/>
                </a:lnTo>
                <a:lnTo>
                  <a:pt x="184027" y="512518"/>
                </a:lnTo>
                <a:lnTo>
                  <a:pt x="154236" y="477022"/>
                </a:lnTo>
                <a:lnTo>
                  <a:pt x="128524" y="439021"/>
                </a:lnTo>
                <a:lnTo>
                  <a:pt x="106980" y="398872"/>
                </a:lnTo>
                <a:lnTo>
                  <a:pt x="89691" y="356933"/>
                </a:lnTo>
                <a:lnTo>
                  <a:pt x="76746" y="313564"/>
                </a:lnTo>
                <a:lnTo>
                  <a:pt x="68232" y="269122"/>
                </a:lnTo>
                <a:lnTo>
                  <a:pt x="64237" y="223965"/>
                </a:lnTo>
                <a:lnTo>
                  <a:pt x="64849" y="178452"/>
                </a:lnTo>
                <a:lnTo>
                  <a:pt x="70156" y="132941"/>
                </a:lnTo>
                <a:lnTo>
                  <a:pt x="80246" y="87789"/>
                </a:lnTo>
                <a:lnTo>
                  <a:pt x="95207" y="43356"/>
                </a:lnTo>
                <a:lnTo>
                  <a:pt x="115125" y="0"/>
                </a:lnTo>
                <a:close/>
              </a:path>
            </a:pathLst>
          </a:custGeom>
          <a:solidFill>
            <a:srgbClr val="CD0000"/>
          </a:solidFill>
        </p:spPr>
        <p:txBody>
          <a:bodyPr wrap="square" lIns="0" tIns="0" rIns="0" bIns="0" rtlCol="0"/>
          <a:lstStyle/>
          <a:p>
            <a:endParaRPr/>
          </a:p>
        </p:txBody>
      </p:sp>
      <p:sp>
        <p:nvSpPr>
          <p:cNvPr id="35" name="object 21"/>
          <p:cNvSpPr txBox="1"/>
          <p:nvPr/>
        </p:nvSpPr>
        <p:spPr>
          <a:xfrm>
            <a:off x="326575" y="1040670"/>
            <a:ext cx="11602548" cy="1302280"/>
          </a:xfrm>
          <a:prstGeom prst="rect">
            <a:avLst/>
          </a:prstGeom>
        </p:spPr>
        <p:txBody>
          <a:bodyPr vert="horz" wrap="square" lIns="0" tIns="12065" rIns="0" bIns="0" rtlCol="0">
            <a:spAutoFit/>
          </a:bodyPr>
          <a:lstStyle/>
          <a:p>
            <a:pPr marL="12700">
              <a:lnSpc>
                <a:spcPct val="100000"/>
              </a:lnSpc>
              <a:spcBef>
                <a:spcPts val="95"/>
              </a:spcBef>
            </a:pPr>
            <a:r>
              <a:rPr lang="zh-TW" altLang="en-US" sz="2200" spc="-5" dirty="0">
                <a:latin typeface="微軟正黑體" panose="020B0604030504040204" pitchFamily="34" charset="-120"/>
                <a:ea typeface="微軟正黑體" panose="020B0604030504040204" pitchFamily="34" charset="-120"/>
                <a:cs typeface="微軟正黑體"/>
              </a:rPr>
              <a:t>科創計畫採階段式育成學界潛力新創案源</a:t>
            </a:r>
            <a:r>
              <a:rPr sz="2200" spc="-5" dirty="0">
                <a:latin typeface="微軟正黑體" panose="020B0604030504040204" pitchFamily="34" charset="-120"/>
                <a:ea typeface="微軟正黑體" panose="020B0604030504040204" pitchFamily="34" charset="-120"/>
                <a:cs typeface="微軟正黑體"/>
              </a:rPr>
              <a:t>，</a:t>
            </a:r>
            <a:r>
              <a:rPr sz="2200" spc="-5" dirty="0" err="1">
                <a:latin typeface="微軟正黑體"/>
                <a:cs typeface="微軟正黑體"/>
              </a:rPr>
              <a:t>成立</a:t>
            </a:r>
            <a:r>
              <a:rPr sz="2200" dirty="0" err="1">
                <a:latin typeface="微軟正黑體"/>
                <a:cs typeface="微軟正黑體"/>
              </a:rPr>
              <a:t>衍</a:t>
            </a:r>
            <a:r>
              <a:rPr sz="2200" spc="-5" dirty="0" err="1">
                <a:latin typeface="微軟正黑體"/>
                <a:cs typeface="微軟正黑體"/>
              </a:rPr>
              <a:t>生新</a:t>
            </a:r>
            <a:r>
              <a:rPr sz="2200" spc="-10" dirty="0" err="1">
                <a:latin typeface="微軟正黑體"/>
                <a:cs typeface="微軟正黑體"/>
              </a:rPr>
              <a:t>創公司</a:t>
            </a:r>
            <a:r>
              <a:rPr sz="2200" spc="-5" dirty="0">
                <a:latin typeface="Arial"/>
                <a:cs typeface="Arial"/>
              </a:rPr>
              <a:t>(</a:t>
            </a:r>
            <a:r>
              <a:rPr sz="2200" spc="-10" dirty="0">
                <a:latin typeface="微軟正黑體"/>
                <a:cs typeface="微軟正黑體"/>
              </a:rPr>
              <a:t>前</a:t>
            </a:r>
            <a:r>
              <a:rPr sz="2200" spc="-10" dirty="0">
                <a:latin typeface="Arial"/>
                <a:cs typeface="Arial"/>
              </a:rPr>
              <a:t>)</a:t>
            </a:r>
            <a:r>
              <a:rPr sz="2200" spc="-10" dirty="0" err="1">
                <a:latin typeface="微軟正黑體"/>
                <a:cs typeface="微軟正黑體"/>
              </a:rPr>
              <a:t>後銜接經濟部接棒</a:t>
            </a:r>
            <a:r>
              <a:rPr sz="2200" spc="5" dirty="0" err="1">
                <a:latin typeface="微軟正黑體"/>
                <a:cs typeface="微軟正黑體"/>
              </a:rPr>
              <a:t>育</a:t>
            </a:r>
            <a:r>
              <a:rPr sz="2200" spc="-5" dirty="0" err="1">
                <a:latin typeface="微軟正黑體"/>
                <a:cs typeface="微軟正黑體"/>
              </a:rPr>
              <a:t>成，跨部會</a:t>
            </a:r>
            <a:r>
              <a:rPr sz="2200" dirty="0" err="1">
                <a:latin typeface="微軟正黑體"/>
                <a:cs typeface="微軟正黑體"/>
              </a:rPr>
              <a:t>加</a:t>
            </a:r>
            <a:r>
              <a:rPr sz="2200" spc="-5" dirty="0" err="1">
                <a:latin typeface="微軟正黑體"/>
                <a:cs typeface="微軟正黑體"/>
              </a:rPr>
              <a:t>大力道，協</a:t>
            </a:r>
            <a:r>
              <a:rPr sz="2200" dirty="0" err="1">
                <a:latin typeface="微軟正黑體"/>
                <a:cs typeface="微軟正黑體"/>
              </a:rPr>
              <a:t>助</a:t>
            </a:r>
            <a:r>
              <a:rPr sz="2200" spc="-5" dirty="0" err="1">
                <a:latin typeface="微軟正黑體"/>
                <a:cs typeface="微軟正黑體"/>
              </a:rPr>
              <a:t>學研新創</a:t>
            </a:r>
            <a:endParaRPr sz="2200" dirty="0">
              <a:latin typeface="微軟正黑體"/>
              <a:cs typeface="微軟正黑體"/>
            </a:endParaRPr>
          </a:p>
          <a:p>
            <a:pPr marL="85090">
              <a:lnSpc>
                <a:spcPct val="100000"/>
              </a:lnSpc>
              <a:spcBef>
                <a:spcPts val="1910"/>
              </a:spcBef>
            </a:pPr>
            <a:r>
              <a:rPr sz="2400" b="1" dirty="0" err="1">
                <a:solidFill>
                  <a:srgbClr val="17375E"/>
                </a:solidFill>
                <a:latin typeface="微軟正黑體"/>
                <a:cs typeface="微軟正黑體"/>
              </a:rPr>
              <a:t>各階段育成目標</a:t>
            </a:r>
            <a:endParaRPr sz="2400" dirty="0">
              <a:latin typeface="微軟正黑體"/>
              <a:cs typeface="微軟正黑體"/>
            </a:endParaRPr>
          </a:p>
        </p:txBody>
      </p:sp>
      <p:sp>
        <p:nvSpPr>
          <p:cNvPr id="36" name="object 22"/>
          <p:cNvSpPr/>
          <p:nvPr/>
        </p:nvSpPr>
        <p:spPr>
          <a:xfrm>
            <a:off x="3480815" y="2680716"/>
            <a:ext cx="1165860" cy="199644"/>
          </a:xfrm>
          <a:prstGeom prst="rect">
            <a:avLst/>
          </a:prstGeom>
          <a:blipFill>
            <a:blip r:embed="rId3" cstate="print"/>
            <a:stretch>
              <a:fillRect/>
            </a:stretch>
          </a:blipFill>
        </p:spPr>
        <p:txBody>
          <a:bodyPr wrap="square" lIns="0" tIns="0" rIns="0" bIns="0" rtlCol="0"/>
          <a:lstStyle/>
          <a:p>
            <a:endParaRPr/>
          </a:p>
        </p:txBody>
      </p:sp>
      <p:sp>
        <p:nvSpPr>
          <p:cNvPr id="37" name="object 23"/>
          <p:cNvSpPr/>
          <p:nvPr/>
        </p:nvSpPr>
        <p:spPr>
          <a:xfrm>
            <a:off x="3523488" y="2700527"/>
            <a:ext cx="1080135" cy="114300"/>
          </a:xfrm>
          <a:custGeom>
            <a:avLst/>
            <a:gdLst/>
            <a:ahLst/>
            <a:cxnLst/>
            <a:rect l="l" t="t" r="r" b="b"/>
            <a:pathLst>
              <a:path w="1080135" h="114300">
                <a:moveTo>
                  <a:pt x="57150" y="0"/>
                </a:moveTo>
                <a:lnTo>
                  <a:pt x="34879" y="4482"/>
                </a:lnTo>
                <a:lnTo>
                  <a:pt x="16716" y="16716"/>
                </a:lnTo>
                <a:lnTo>
                  <a:pt x="4482" y="34879"/>
                </a:lnTo>
                <a:lnTo>
                  <a:pt x="0" y="57150"/>
                </a:lnTo>
                <a:lnTo>
                  <a:pt x="4482" y="79420"/>
                </a:lnTo>
                <a:lnTo>
                  <a:pt x="16716" y="97583"/>
                </a:lnTo>
                <a:lnTo>
                  <a:pt x="34879" y="109817"/>
                </a:lnTo>
                <a:lnTo>
                  <a:pt x="57150" y="114300"/>
                </a:lnTo>
                <a:lnTo>
                  <a:pt x="79420" y="109817"/>
                </a:lnTo>
                <a:lnTo>
                  <a:pt x="97583" y="97583"/>
                </a:lnTo>
                <a:lnTo>
                  <a:pt x="109817" y="79420"/>
                </a:lnTo>
                <a:lnTo>
                  <a:pt x="110465" y="76200"/>
                </a:lnTo>
                <a:lnTo>
                  <a:pt x="57150" y="76200"/>
                </a:lnTo>
                <a:lnTo>
                  <a:pt x="57150" y="38100"/>
                </a:lnTo>
                <a:lnTo>
                  <a:pt x="110465" y="38100"/>
                </a:lnTo>
                <a:lnTo>
                  <a:pt x="109817" y="34879"/>
                </a:lnTo>
                <a:lnTo>
                  <a:pt x="97583" y="16716"/>
                </a:lnTo>
                <a:lnTo>
                  <a:pt x="79420" y="4482"/>
                </a:lnTo>
                <a:lnTo>
                  <a:pt x="57150" y="0"/>
                </a:lnTo>
                <a:close/>
              </a:path>
              <a:path w="1080135" h="114300">
                <a:moveTo>
                  <a:pt x="1022858" y="0"/>
                </a:moveTo>
                <a:lnTo>
                  <a:pt x="1000640" y="4482"/>
                </a:lnTo>
                <a:lnTo>
                  <a:pt x="982472" y="16716"/>
                </a:lnTo>
                <a:lnTo>
                  <a:pt x="970208" y="34879"/>
                </a:lnTo>
                <a:lnTo>
                  <a:pt x="965708" y="57150"/>
                </a:lnTo>
                <a:lnTo>
                  <a:pt x="970208" y="79420"/>
                </a:lnTo>
                <a:lnTo>
                  <a:pt x="982472" y="97583"/>
                </a:lnTo>
                <a:lnTo>
                  <a:pt x="1000640" y="109817"/>
                </a:lnTo>
                <a:lnTo>
                  <a:pt x="1022858" y="114300"/>
                </a:lnTo>
                <a:lnTo>
                  <a:pt x="1045128" y="109817"/>
                </a:lnTo>
                <a:lnTo>
                  <a:pt x="1063291" y="97583"/>
                </a:lnTo>
                <a:lnTo>
                  <a:pt x="1075525" y="79420"/>
                </a:lnTo>
                <a:lnTo>
                  <a:pt x="1076173" y="76200"/>
                </a:lnTo>
                <a:lnTo>
                  <a:pt x="1022858" y="76200"/>
                </a:lnTo>
                <a:lnTo>
                  <a:pt x="1022858" y="38100"/>
                </a:lnTo>
                <a:lnTo>
                  <a:pt x="1076173" y="38100"/>
                </a:lnTo>
                <a:lnTo>
                  <a:pt x="1075525" y="34879"/>
                </a:lnTo>
                <a:lnTo>
                  <a:pt x="1063291" y="16716"/>
                </a:lnTo>
                <a:lnTo>
                  <a:pt x="1045128" y="4482"/>
                </a:lnTo>
                <a:lnTo>
                  <a:pt x="1022858" y="0"/>
                </a:lnTo>
                <a:close/>
              </a:path>
              <a:path w="1080135" h="114300">
                <a:moveTo>
                  <a:pt x="110465" y="38100"/>
                </a:moveTo>
                <a:lnTo>
                  <a:pt x="57150" y="38100"/>
                </a:lnTo>
                <a:lnTo>
                  <a:pt x="57150" y="76200"/>
                </a:lnTo>
                <a:lnTo>
                  <a:pt x="110465" y="76200"/>
                </a:lnTo>
                <a:lnTo>
                  <a:pt x="114300" y="57150"/>
                </a:lnTo>
                <a:lnTo>
                  <a:pt x="110465" y="38100"/>
                </a:lnTo>
                <a:close/>
              </a:path>
              <a:path w="1080135" h="114300">
                <a:moveTo>
                  <a:pt x="969557" y="38100"/>
                </a:moveTo>
                <a:lnTo>
                  <a:pt x="110465" y="38100"/>
                </a:lnTo>
                <a:lnTo>
                  <a:pt x="114300" y="57150"/>
                </a:lnTo>
                <a:lnTo>
                  <a:pt x="110465" y="76200"/>
                </a:lnTo>
                <a:lnTo>
                  <a:pt x="969557" y="76200"/>
                </a:lnTo>
                <a:lnTo>
                  <a:pt x="965708" y="57150"/>
                </a:lnTo>
                <a:lnTo>
                  <a:pt x="969557" y="38100"/>
                </a:lnTo>
                <a:close/>
              </a:path>
              <a:path w="1080135" h="114300">
                <a:moveTo>
                  <a:pt x="1076173" y="38100"/>
                </a:moveTo>
                <a:lnTo>
                  <a:pt x="1022858" y="38100"/>
                </a:lnTo>
                <a:lnTo>
                  <a:pt x="1022858" y="76200"/>
                </a:lnTo>
                <a:lnTo>
                  <a:pt x="1076173" y="76200"/>
                </a:lnTo>
                <a:lnTo>
                  <a:pt x="1080008" y="57150"/>
                </a:lnTo>
                <a:lnTo>
                  <a:pt x="1076173" y="38100"/>
                </a:lnTo>
                <a:close/>
              </a:path>
            </a:pathLst>
          </a:custGeom>
          <a:solidFill>
            <a:srgbClr val="000000"/>
          </a:solidFill>
        </p:spPr>
        <p:txBody>
          <a:bodyPr wrap="square" lIns="0" tIns="0" rIns="0" bIns="0" rtlCol="0"/>
          <a:lstStyle/>
          <a:p>
            <a:endParaRPr/>
          </a:p>
        </p:txBody>
      </p:sp>
      <p:sp>
        <p:nvSpPr>
          <p:cNvPr id="38" name="object 25"/>
          <p:cNvSpPr txBox="1"/>
          <p:nvPr/>
        </p:nvSpPr>
        <p:spPr>
          <a:xfrm>
            <a:off x="300532" y="5188077"/>
            <a:ext cx="661670" cy="299720"/>
          </a:xfrm>
          <a:prstGeom prst="rect">
            <a:avLst/>
          </a:prstGeom>
        </p:spPr>
        <p:txBody>
          <a:bodyPr vert="horz" wrap="square" lIns="0" tIns="12700" rIns="0" bIns="0" rtlCol="0">
            <a:spAutoFit/>
          </a:bodyPr>
          <a:lstStyle/>
          <a:p>
            <a:pPr>
              <a:lnSpc>
                <a:spcPct val="100000"/>
              </a:lnSpc>
              <a:spcBef>
                <a:spcPts val="100"/>
              </a:spcBef>
            </a:pPr>
            <a:r>
              <a:rPr sz="1800" b="1" dirty="0">
                <a:solidFill>
                  <a:srgbClr val="C00000"/>
                </a:solidFill>
                <a:latin typeface="Arial"/>
                <a:cs typeface="Arial"/>
              </a:rPr>
              <a:t>(P</a:t>
            </a:r>
            <a:r>
              <a:rPr sz="1800" b="1" spc="5" dirty="0">
                <a:solidFill>
                  <a:srgbClr val="C00000"/>
                </a:solidFill>
                <a:latin typeface="Arial"/>
                <a:cs typeface="Arial"/>
              </a:rPr>
              <a:t>O</a:t>
            </a:r>
            <a:r>
              <a:rPr sz="1800" b="1" spc="-5" dirty="0">
                <a:solidFill>
                  <a:srgbClr val="C00000"/>
                </a:solidFill>
                <a:latin typeface="Arial"/>
                <a:cs typeface="Arial"/>
              </a:rPr>
              <a:t>C)</a:t>
            </a:r>
            <a:endParaRPr sz="1800">
              <a:latin typeface="Arial"/>
              <a:cs typeface="Arial"/>
            </a:endParaRPr>
          </a:p>
        </p:txBody>
      </p:sp>
      <p:sp>
        <p:nvSpPr>
          <p:cNvPr id="39" name="object 26"/>
          <p:cNvSpPr/>
          <p:nvPr/>
        </p:nvSpPr>
        <p:spPr>
          <a:xfrm>
            <a:off x="1714754" y="3776471"/>
            <a:ext cx="654685" cy="300355"/>
          </a:xfrm>
          <a:custGeom>
            <a:avLst/>
            <a:gdLst/>
            <a:ahLst/>
            <a:cxnLst/>
            <a:rect l="l" t="t" r="r" b="b"/>
            <a:pathLst>
              <a:path w="654685" h="300354">
                <a:moveTo>
                  <a:pt x="440930" y="17631"/>
                </a:moveTo>
                <a:lnTo>
                  <a:pt x="392270" y="19125"/>
                </a:lnTo>
                <a:lnTo>
                  <a:pt x="344312" y="25849"/>
                </a:lnTo>
                <a:lnTo>
                  <a:pt x="297481" y="37671"/>
                </a:lnTo>
                <a:lnTo>
                  <a:pt x="252204" y="54459"/>
                </a:lnTo>
                <a:lnTo>
                  <a:pt x="208905" y="76082"/>
                </a:lnTo>
                <a:lnTo>
                  <a:pt x="168011" y="102407"/>
                </a:lnTo>
                <a:lnTo>
                  <a:pt x="129946" y="133303"/>
                </a:lnTo>
                <a:lnTo>
                  <a:pt x="95136" y="168638"/>
                </a:lnTo>
                <a:lnTo>
                  <a:pt x="64007" y="208279"/>
                </a:lnTo>
                <a:lnTo>
                  <a:pt x="0" y="299973"/>
                </a:lnTo>
                <a:lnTo>
                  <a:pt x="31126" y="260361"/>
                </a:lnTo>
                <a:lnTo>
                  <a:pt x="65929" y="225051"/>
                </a:lnTo>
                <a:lnTo>
                  <a:pt x="103985" y="194175"/>
                </a:lnTo>
                <a:lnTo>
                  <a:pt x="144869" y="167865"/>
                </a:lnTo>
                <a:lnTo>
                  <a:pt x="188157" y="146255"/>
                </a:lnTo>
                <a:lnTo>
                  <a:pt x="233425" y="129476"/>
                </a:lnTo>
                <a:lnTo>
                  <a:pt x="280250" y="117661"/>
                </a:lnTo>
                <a:lnTo>
                  <a:pt x="328205" y="110941"/>
                </a:lnTo>
                <a:lnTo>
                  <a:pt x="376868" y="109450"/>
                </a:lnTo>
                <a:lnTo>
                  <a:pt x="646064" y="109450"/>
                </a:lnTo>
                <a:lnTo>
                  <a:pt x="630262" y="45846"/>
                </a:lnTo>
                <a:lnTo>
                  <a:pt x="586866" y="45846"/>
                </a:lnTo>
                <a:lnTo>
                  <a:pt x="538654" y="30860"/>
                </a:lnTo>
                <a:lnTo>
                  <a:pt x="489866" y="21498"/>
                </a:lnTo>
                <a:lnTo>
                  <a:pt x="440930" y="17631"/>
                </a:lnTo>
                <a:close/>
              </a:path>
              <a:path w="654685" h="300354">
                <a:moveTo>
                  <a:pt x="646064" y="109450"/>
                </a:moveTo>
                <a:lnTo>
                  <a:pt x="376868" y="109450"/>
                </a:lnTo>
                <a:lnTo>
                  <a:pt x="425814" y="113319"/>
                </a:lnTo>
                <a:lnTo>
                  <a:pt x="474619" y="122681"/>
                </a:lnTo>
                <a:lnTo>
                  <a:pt x="522858" y="137667"/>
                </a:lnTo>
                <a:lnTo>
                  <a:pt x="490727" y="183514"/>
                </a:lnTo>
                <a:lnTo>
                  <a:pt x="654684" y="144144"/>
                </a:lnTo>
                <a:lnTo>
                  <a:pt x="646064" y="109450"/>
                </a:lnTo>
                <a:close/>
              </a:path>
              <a:path w="654685" h="300354">
                <a:moveTo>
                  <a:pt x="618870" y="0"/>
                </a:moveTo>
                <a:lnTo>
                  <a:pt x="586866" y="45846"/>
                </a:lnTo>
                <a:lnTo>
                  <a:pt x="630262" y="45846"/>
                </a:lnTo>
                <a:lnTo>
                  <a:pt x="618870" y="0"/>
                </a:lnTo>
                <a:close/>
              </a:path>
            </a:pathLst>
          </a:custGeom>
          <a:solidFill>
            <a:srgbClr val="FF0000"/>
          </a:solidFill>
        </p:spPr>
        <p:txBody>
          <a:bodyPr wrap="square" lIns="0" tIns="0" rIns="0" bIns="0" rtlCol="0"/>
          <a:lstStyle/>
          <a:p>
            <a:endParaRPr/>
          </a:p>
        </p:txBody>
      </p:sp>
      <p:sp>
        <p:nvSpPr>
          <p:cNvPr id="40" name="object 27"/>
          <p:cNvSpPr/>
          <p:nvPr/>
        </p:nvSpPr>
        <p:spPr>
          <a:xfrm>
            <a:off x="1634530" y="4032630"/>
            <a:ext cx="255904" cy="666750"/>
          </a:xfrm>
          <a:custGeom>
            <a:avLst/>
            <a:gdLst/>
            <a:ahLst/>
            <a:cxnLst/>
            <a:rect l="l" t="t" r="r" b="b"/>
            <a:pathLst>
              <a:path w="255905" h="666750">
                <a:moveTo>
                  <a:pt x="115148" y="0"/>
                </a:moveTo>
                <a:lnTo>
                  <a:pt x="88412" y="32486"/>
                </a:lnTo>
                <a:lnTo>
                  <a:pt x="54514" y="85231"/>
                </a:lnTo>
                <a:lnTo>
                  <a:pt x="33830" y="128304"/>
                </a:lnTo>
                <a:lnTo>
                  <a:pt x="18105" y="172652"/>
                </a:lnTo>
                <a:lnTo>
                  <a:pt x="7270" y="217898"/>
                </a:lnTo>
                <a:lnTo>
                  <a:pt x="1257" y="263661"/>
                </a:lnTo>
                <a:lnTo>
                  <a:pt x="0" y="309561"/>
                </a:lnTo>
                <a:lnTo>
                  <a:pt x="3429" y="355220"/>
                </a:lnTo>
                <a:lnTo>
                  <a:pt x="11478" y="400258"/>
                </a:lnTo>
                <a:lnTo>
                  <a:pt x="24079" y="444294"/>
                </a:lnTo>
                <a:lnTo>
                  <a:pt x="41163" y="486950"/>
                </a:lnTo>
                <a:lnTo>
                  <a:pt x="62664" y="527847"/>
                </a:lnTo>
                <a:lnTo>
                  <a:pt x="88513" y="566603"/>
                </a:lnTo>
                <a:lnTo>
                  <a:pt x="118643" y="602841"/>
                </a:lnTo>
                <a:lnTo>
                  <a:pt x="152987" y="636180"/>
                </a:lnTo>
                <a:lnTo>
                  <a:pt x="191475" y="666242"/>
                </a:lnTo>
                <a:lnTo>
                  <a:pt x="255610" y="574548"/>
                </a:lnTo>
                <a:lnTo>
                  <a:pt x="217909" y="545140"/>
                </a:lnTo>
                <a:lnTo>
                  <a:pt x="184114" y="512510"/>
                </a:lnTo>
                <a:lnTo>
                  <a:pt x="154313" y="477016"/>
                </a:lnTo>
                <a:lnTo>
                  <a:pt x="128592" y="439016"/>
                </a:lnTo>
                <a:lnTo>
                  <a:pt x="107040" y="398868"/>
                </a:lnTo>
                <a:lnTo>
                  <a:pt x="89745" y="356931"/>
                </a:lnTo>
                <a:lnTo>
                  <a:pt x="76794" y="313563"/>
                </a:lnTo>
                <a:lnTo>
                  <a:pt x="68275" y="269121"/>
                </a:lnTo>
                <a:lnTo>
                  <a:pt x="64276" y="223965"/>
                </a:lnTo>
                <a:lnTo>
                  <a:pt x="64884" y="178452"/>
                </a:lnTo>
                <a:lnTo>
                  <a:pt x="70188" y="132941"/>
                </a:lnTo>
                <a:lnTo>
                  <a:pt x="80274" y="87789"/>
                </a:lnTo>
                <a:lnTo>
                  <a:pt x="95232" y="43356"/>
                </a:lnTo>
                <a:lnTo>
                  <a:pt x="115148" y="0"/>
                </a:lnTo>
                <a:close/>
              </a:path>
            </a:pathLst>
          </a:custGeom>
          <a:solidFill>
            <a:srgbClr val="CD0000"/>
          </a:solidFill>
        </p:spPr>
        <p:txBody>
          <a:bodyPr wrap="square" lIns="0" tIns="0" rIns="0" bIns="0" rtlCol="0"/>
          <a:lstStyle/>
          <a:p>
            <a:endParaRPr/>
          </a:p>
        </p:txBody>
      </p:sp>
      <p:sp>
        <p:nvSpPr>
          <p:cNvPr id="41" name="object 28"/>
          <p:cNvSpPr/>
          <p:nvPr/>
        </p:nvSpPr>
        <p:spPr>
          <a:xfrm>
            <a:off x="2334260" y="2755900"/>
            <a:ext cx="654685" cy="300355"/>
          </a:xfrm>
          <a:custGeom>
            <a:avLst/>
            <a:gdLst/>
            <a:ahLst/>
            <a:cxnLst/>
            <a:rect l="l" t="t" r="r" b="b"/>
            <a:pathLst>
              <a:path w="654685" h="300355">
                <a:moveTo>
                  <a:pt x="440876" y="17631"/>
                </a:moveTo>
                <a:lnTo>
                  <a:pt x="392213" y="19125"/>
                </a:lnTo>
                <a:lnTo>
                  <a:pt x="344258" y="25849"/>
                </a:lnTo>
                <a:lnTo>
                  <a:pt x="297433" y="37671"/>
                </a:lnTo>
                <a:lnTo>
                  <a:pt x="252165" y="54459"/>
                </a:lnTo>
                <a:lnTo>
                  <a:pt x="208877" y="76082"/>
                </a:lnTo>
                <a:lnTo>
                  <a:pt x="167993" y="102407"/>
                </a:lnTo>
                <a:lnTo>
                  <a:pt x="129937" y="133303"/>
                </a:lnTo>
                <a:lnTo>
                  <a:pt x="95134" y="168638"/>
                </a:lnTo>
                <a:lnTo>
                  <a:pt x="64007" y="208279"/>
                </a:lnTo>
                <a:lnTo>
                  <a:pt x="0" y="299974"/>
                </a:lnTo>
                <a:lnTo>
                  <a:pt x="31126" y="260332"/>
                </a:lnTo>
                <a:lnTo>
                  <a:pt x="65928" y="224997"/>
                </a:lnTo>
                <a:lnTo>
                  <a:pt x="103983" y="194101"/>
                </a:lnTo>
                <a:lnTo>
                  <a:pt x="144864" y="167776"/>
                </a:lnTo>
                <a:lnTo>
                  <a:pt x="188148" y="146153"/>
                </a:lnTo>
                <a:lnTo>
                  <a:pt x="233410" y="129365"/>
                </a:lnTo>
                <a:lnTo>
                  <a:pt x="280224" y="117543"/>
                </a:lnTo>
                <a:lnTo>
                  <a:pt x="328167" y="110819"/>
                </a:lnTo>
                <a:lnTo>
                  <a:pt x="376814" y="109325"/>
                </a:lnTo>
                <a:lnTo>
                  <a:pt x="646033" y="109325"/>
                </a:lnTo>
                <a:lnTo>
                  <a:pt x="630262" y="45847"/>
                </a:lnTo>
                <a:lnTo>
                  <a:pt x="586866" y="45847"/>
                </a:lnTo>
                <a:lnTo>
                  <a:pt x="538627" y="30860"/>
                </a:lnTo>
                <a:lnTo>
                  <a:pt x="489822" y="21498"/>
                </a:lnTo>
                <a:lnTo>
                  <a:pt x="440876" y="17631"/>
                </a:lnTo>
                <a:close/>
              </a:path>
              <a:path w="654685" h="300355">
                <a:moveTo>
                  <a:pt x="646033" y="109325"/>
                </a:moveTo>
                <a:lnTo>
                  <a:pt x="376814" y="109325"/>
                </a:lnTo>
                <a:lnTo>
                  <a:pt x="425741" y="113192"/>
                </a:lnTo>
                <a:lnTo>
                  <a:pt x="474521" y="122554"/>
                </a:lnTo>
                <a:lnTo>
                  <a:pt x="522731" y="137540"/>
                </a:lnTo>
                <a:lnTo>
                  <a:pt x="490727" y="183514"/>
                </a:lnTo>
                <a:lnTo>
                  <a:pt x="654684" y="144145"/>
                </a:lnTo>
                <a:lnTo>
                  <a:pt x="646033" y="109325"/>
                </a:lnTo>
                <a:close/>
              </a:path>
              <a:path w="654685" h="300355">
                <a:moveTo>
                  <a:pt x="618870" y="0"/>
                </a:moveTo>
                <a:lnTo>
                  <a:pt x="586866" y="45847"/>
                </a:lnTo>
                <a:lnTo>
                  <a:pt x="630262" y="45847"/>
                </a:lnTo>
                <a:lnTo>
                  <a:pt x="618870" y="0"/>
                </a:lnTo>
                <a:close/>
              </a:path>
            </a:pathLst>
          </a:custGeom>
          <a:solidFill>
            <a:srgbClr val="FF0000"/>
          </a:solidFill>
        </p:spPr>
        <p:txBody>
          <a:bodyPr wrap="square" lIns="0" tIns="0" rIns="0" bIns="0" rtlCol="0"/>
          <a:lstStyle/>
          <a:p>
            <a:endParaRPr/>
          </a:p>
        </p:txBody>
      </p:sp>
      <p:sp>
        <p:nvSpPr>
          <p:cNvPr id="42" name="object 29"/>
          <p:cNvSpPr/>
          <p:nvPr/>
        </p:nvSpPr>
        <p:spPr>
          <a:xfrm>
            <a:off x="2254036" y="3012058"/>
            <a:ext cx="255904" cy="666750"/>
          </a:xfrm>
          <a:custGeom>
            <a:avLst/>
            <a:gdLst/>
            <a:ahLst/>
            <a:cxnLst/>
            <a:rect l="l" t="t" r="r" b="b"/>
            <a:pathLst>
              <a:path w="255905" h="666750">
                <a:moveTo>
                  <a:pt x="115148" y="0"/>
                </a:moveTo>
                <a:lnTo>
                  <a:pt x="88412" y="32432"/>
                </a:lnTo>
                <a:lnTo>
                  <a:pt x="54514" y="85209"/>
                </a:lnTo>
                <a:lnTo>
                  <a:pt x="33830" y="128265"/>
                </a:lnTo>
                <a:lnTo>
                  <a:pt x="18105" y="172604"/>
                </a:lnTo>
                <a:lnTo>
                  <a:pt x="7270" y="217843"/>
                </a:lnTo>
                <a:lnTo>
                  <a:pt x="1257" y="263604"/>
                </a:lnTo>
                <a:lnTo>
                  <a:pt x="0" y="309507"/>
                </a:lnTo>
                <a:lnTo>
                  <a:pt x="3429" y="355170"/>
                </a:lnTo>
                <a:lnTo>
                  <a:pt x="11478" y="400213"/>
                </a:lnTo>
                <a:lnTo>
                  <a:pt x="24079" y="444258"/>
                </a:lnTo>
                <a:lnTo>
                  <a:pt x="41163" y="486922"/>
                </a:lnTo>
                <a:lnTo>
                  <a:pt x="62664" y="527827"/>
                </a:lnTo>
                <a:lnTo>
                  <a:pt x="88513" y="566591"/>
                </a:lnTo>
                <a:lnTo>
                  <a:pt x="118643" y="602835"/>
                </a:lnTo>
                <a:lnTo>
                  <a:pt x="152987" y="636179"/>
                </a:lnTo>
                <a:lnTo>
                  <a:pt x="191475" y="666241"/>
                </a:lnTo>
                <a:lnTo>
                  <a:pt x="255483" y="574548"/>
                </a:lnTo>
                <a:lnTo>
                  <a:pt x="217808" y="545138"/>
                </a:lnTo>
                <a:lnTo>
                  <a:pt x="184034" y="512503"/>
                </a:lnTo>
                <a:lnTo>
                  <a:pt x="154251" y="477002"/>
                </a:lnTo>
                <a:lnTo>
                  <a:pt x="128546" y="438994"/>
                </a:lnTo>
                <a:lnTo>
                  <a:pt x="107006" y="398837"/>
                </a:lnTo>
                <a:lnTo>
                  <a:pt x="89721" y="356891"/>
                </a:lnTo>
                <a:lnTo>
                  <a:pt x="76778" y="313515"/>
                </a:lnTo>
                <a:lnTo>
                  <a:pt x="68265" y="269068"/>
                </a:lnTo>
                <a:lnTo>
                  <a:pt x="64270" y="223909"/>
                </a:lnTo>
                <a:lnTo>
                  <a:pt x="64881" y="178396"/>
                </a:lnTo>
                <a:lnTo>
                  <a:pt x="70186" y="132890"/>
                </a:lnTo>
                <a:lnTo>
                  <a:pt x="80274" y="87749"/>
                </a:lnTo>
                <a:lnTo>
                  <a:pt x="95232" y="43333"/>
                </a:lnTo>
                <a:lnTo>
                  <a:pt x="115148" y="0"/>
                </a:lnTo>
                <a:close/>
              </a:path>
            </a:pathLst>
          </a:custGeom>
          <a:solidFill>
            <a:srgbClr val="CD0000"/>
          </a:solidFill>
        </p:spPr>
        <p:txBody>
          <a:bodyPr wrap="square" lIns="0" tIns="0" rIns="0" bIns="0" rtlCol="0"/>
          <a:lstStyle/>
          <a:p>
            <a:endParaRPr/>
          </a:p>
        </p:txBody>
      </p:sp>
      <p:sp>
        <p:nvSpPr>
          <p:cNvPr id="43" name="object 30"/>
          <p:cNvSpPr txBox="1"/>
          <p:nvPr/>
        </p:nvSpPr>
        <p:spPr>
          <a:xfrm>
            <a:off x="399739" y="3686161"/>
            <a:ext cx="939800" cy="575310"/>
          </a:xfrm>
          <a:prstGeom prst="rect">
            <a:avLst/>
          </a:prstGeom>
        </p:spPr>
        <p:txBody>
          <a:bodyPr vert="horz" wrap="square" lIns="0" tIns="12700" rIns="0" bIns="0" rtlCol="0">
            <a:spAutoFit/>
          </a:bodyPr>
          <a:lstStyle/>
          <a:p>
            <a:pPr algn="ctr">
              <a:lnSpc>
                <a:spcPct val="100000"/>
              </a:lnSpc>
              <a:spcBef>
                <a:spcPts val="100"/>
              </a:spcBef>
            </a:pPr>
            <a:r>
              <a:rPr sz="1800" b="1" spc="-5" dirty="0">
                <a:solidFill>
                  <a:srgbClr val="C00000"/>
                </a:solidFill>
                <a:latin typeface="微軟正黑體"/>
                <a:cs typeface="微軟正黑體"/>
              </a:rPr>
              <a:t>市場需求</a:t>
            </a:r>
            <a:endParaRPr sz="1800" dirty="0">
              <a:latin typeface="微軟正黑體"/>
              <a:cs typeface="微軟正黑體"/>
            </a:endParaRPr>
          </a:p>
          <a:p>
            <a:pPr algn="ctr">
              <a:lnSpc>
                <a:spcPct val="100000"/>
              </a:lnSpc>
              <a:spcBef>
                <a:spcPts val="5"/>
              </a:spcBef>
            </a:pPr>
            <a:r>
              <a:rPr sz="1800" b="1" dirty="0">
                <a:solidFill>
                  <a:srgbClr val="C00000"/>
                </a:solidFill>
                <a:latin typeface="微軟正黑體"/>
                <a:cs typeface="微軟正黑體"/>
              </a:rPr>
              <a:t>驗證</a:t>
            </a:r>
            <a:endParaRPr sz="1800" dirty="0">
              <a:latin typeface="微軟正黑體"/>
              <a:cs typeface="微軟正黑體"/>
            </a:endParaRPr>
          </a:p>
        </p:txBody>
      </p:sp>
      <p:sp>
        <p:nvSpPr>
          <p:cNvPr id="44" name="object 31"/>
          <p:cNvSpPr/>
          <p:nvPr/>
        </p:nvSpPr>
        <p:spPr>
          <a:xfrm>
            <a:off x="529590" y="2704338"/>
            <a:ext cx="1576070" cy="646430"/>
          </a:xfrm>
          <a:custGeom>
            <a:avLst/>
            <a:gdLst/>
            <a:ahLst/>
            <a:cxnLst/>
            <a:rect l="l" t="t" r="r" b="b"/>
            <a:pathLst>
              <a:path w="1576070" h="646429">
                <a:moveTo>
                  <a:pt x="0" y="646176"/>
                </a:moveTo>
                <a:lnTo>
                  <a:pt x="1575816" y="646176"/>
                </a:lnTo>
                <a:lnTo>
                  <a:pt x="1575816" y="0"/>
                </a:lnTo>
                <a:lnTo>
                  <a:pt x="0" y="0"/>
                </a:lnTo>
                <a:lnTo>
                  <a:pt x="0" y="646176"/>
                </a:lnTo>
                <a:close/>
              </a:path>
            </a:pathLst>
          </a:custGeom>
          <a:ln w="19812">
            <a:solidFill>
              <a:srgbClr val="FF0000"/>
            </a:solidFill>
          </a:ln>
        </p:spPr>
        <p:txBody>
          <a:bodyPr wrap="square" lIns="0" tIns="0" rIns="0" bIns="0" rtlCol="0"/>
          <a:lstStyle/>
          <a:p>
            <a:endParaRPr/>
          </a:p>
        </p:txBody>
      </p:sp>
      <p:sp>
        <p:nvSpPr>
          <p:cNvPr id="45" name="object 32"/>
          <p:cNvSpPr/>
          <p:nvPr/>
        </p:nvSpPr>
        <p:spPr>
          <a:xfrm>
            <a:off x="2107692" y="2830322"/>
            <a:ext cx="382270" cy="20955"/>
          </a:xfrm>
          <a:custGeom>
            <a:avLst/>
            <a:gdLst/>
            <a:ahLst/>
            <a:cxnLst/>
            <a:rect l="l" t="t" r="r" b="b"/>
            <a:pathLst>
              <a:path w="382269" h="20955">
                <a:moveTo>
                  <a:pt x="-9906" y="10287"/>
                </a:moveTo>
                <a:lnTo>
                  <a:pt x="391921" y="10287"/>
                </a:lnTo>
              </a:path>
            </a:pathLst>
          </a:custGeom>
          <a:ln w="40385">
            <a:solidFill>
              <a:srgbClr val="FF0000"/>
            </a:solidFill>
          </a:ln>
        </p:spPr>
        <p:txBody>
          <a:bodyPr wrap="square" lIns="0" tIns="0" rIns="0" bIns="0" rtlCol="0"/>
          <a:lstStyle/>
          <a:p>
            <a:endParaRPr/>
          </a:p>
        </p:txBody>
      </p:sp>
      <p:sp>
        <p:nvSpPr>
          <p:cNvPr id="46" name="object 33"/>
          <p:cNvSpPr txBox="1"/>
          <p:nvPr/>
        </p:nvSpPr>
        <p:spPr>
          <a:xfrm>
            <a:off x="618236" y="2731770"/>
            <a:ext cx="1398905" cy="574040"/>
          </a:xfrm>
          <a:prstGeom prst="rect">
            <a:avLst/>
          </a:prstGeom>
        </p:spPr>
        <p:txBody>
          <a:bodyPr vert="horz" wrap="square" lIns="0" tIns="12700" rIns="0" bIns="0" rtlCol="0">
            <a:spAutoFit/>
          </a:bodyPr>
          <a:lstStyle/>
          <a:p>
            <a:pPr algn="ctr">
              <a:lnSpc>
                <a:spcPct val="100000"/>
              </a:lnSpc>
              <a:spcBef>
                <a:spcPts val="100"/>
              </a:spcBef>
            </a:pPr>
            <a:r>
              <a:rPr sz="1800" b="1" dirty="0">
                <a:solidFill>
                  <a:srgbClr val="C00000"/>
                </a:solidFill>
                <a:latin typeface="微軟正黑體"/>
                <a:cs typeface="微軟正黑體"/>
              </a:rPr>
              <a:t>完成首次募資</a:t>
            </a:r>
            <a:endParaRPr sz="1800" dirty="0">
              <a:latin typeface="微軟正黑體"/>
              <a:cs typeface="微軟正黑體"/>
            </a:endParaRPr>
          </a:p>
          <a:p>
            <a:pPr algn="ctr">
              <a:lnSpc>
                <a:spcPct val="100000"/>
              </a:lnSpc>
            </a:pPr>
            <a:r>
              <a:rPr sz="1800" b="1" spc="-10" dirty="0">
                <a:solidFill>
                  <a:srgbClr val="C00000"/>
                </a:solidFill>
                <a:latin typeface="Arial"/>
                <a:cs typeface="Arial"/>
              </a:rPr>
              <a:t>(Angel</a:t>
            </a:r>
            <a:r>
              <a:rPr sz="1800" b="1" spc="20" dirty="0">
                <a:solidFill>
                  <a:srgbClr val="C00000"/>
                </a:solidFill>
                <a:latin typeface="Arial"/>
                <a:cs typeface="Arial"/>
              </a:rPr>
              <a:t> </a:t>
            </a:r>
            <a:r>
              <a:rPr sz="1800" b="1" spc="-5" dirty="0">
                <a:solidFill>
                  <a:srgbClr val="C00000"/>
                </a:solidFill>
                <a:latin typeface="Arial"/>
                <a:cs typeface="Arial"/>
              </a:rPr>
              <a:t>R)</a:t>
            </a:r>
            <a:endParaRPr sz="1800" dirty="0">
              <a:latin typeface="Arial"/>
              <a:cs typeface="Arial"/>
            </a:endParaRPr>
          </a:p>
        </p:txBody>
      </p:sp>
      <p:sp>
        <p:nvSpPr>
          <p:cNvPr id="48" name="object 35"/>
          <p:cNvSpPr/>
          <p:nvPr/>
        </p:nvSpPr>
        <p:spPr>
          <a:xfrm>
            <a:off x="4626864" y="4224528"/>
            <a:ext cx="1104900" cy="569976"/>
          </a:xfrm>
          <a:prstGeom prst="rect">
            <a:avLst/>
          </a:prstGeom>
          <a:blipFill>
            <a:blip r:embed="rId4" cstate="print"/>
            <a:stretch>
              <a:fillRect/>
            </a:stretch>
          </a:blipFill>
        </p:spPr>
        <p:txBody>
          <a:bodyPr wrap="square" lIns="0" tIns="0" rIns="0" bIns="0" rtlCol="0"/>
          <a:lstStyle/>
          <a:p>
            <a:endParaRPr/>
          </a:p>
        </p:txBody>
      </p:sp>
      <p:sp>
        <p:nvSpPr>
          <p:cNvPr id="49" name="object 36"/>
          <p:cNvSpPr/>
          <p:nvPr/>
        </p:nvSpPr>
        <p:spPr>
          <a:xfrm>
            <a:off x="4151376" y="3256788"/>
            <a:ext cx="1104900" cy="569976"/>
          </a:xfrm>
          <a:prstGeom prst="rect">
            <a:avLst/>
          </a:prstGeom>
          <a:blipFill>
            <a:blip r:embed="rId5" cstate="print"/>
            <a:stretch>
              <a:fillRect/>
            </a:stretch>
          </a:blipFill>
        </p:spPr>
        <p:txBody>
          <a:bodyPr wrap="square" lIns="0" tIns="0" rIns="0" bIns="0" rtlCol="0"/>
          <a:lstStyle/>
          <a:p>
            <a:endParaRPr/>
          </a:p>
        </p:txBody>
      </p:sp>
      <p:sp>
        <p:nvSpPr>
          <p:cNvPr id="50" name="object 37"/>
          <p:cNvSpPr txBox="1"/>
          <p:nvPr/>
        </p:nvSpPr>
        <p:spPr>
          <a:xfrm>
            <a:off x="5150293" y="5151972"/>
            <a:ext cx="1104900" cy="998991"/>
          </a:xfrm>
          <a:prstGeom prst="rect">
            <a:avLst/>
          </a:prstGeom>
        </p:spPr>
        <p:txBody>
          <a:bodyPr vert="horz" wrap="square" lIns="0" tIns="156210" rIns="0" bIns="0" rtlCol="0">
            <a:spAutoFit/>
          </a:bodyPr>
          <a:lstStyle/>
          <a:p>
            <a:pPr algn="ctr">
              <a:lnSpc>
                <a:spcPct val="100000"/>
              </a:lnSpc>
              <a:spcBef>
                <a:spcPts val="1230"/>
              </a:spcBef>
            </a:pPr>
            <a:r>
              <a:rPr lang="zh-TW" altLang="en-US" sz="2000" b="1" dirty="0">
                <a:latin typeface="Microsoft JhengHei" panose="020B0604030504040204" pitchFamily="34" charset="-120"/>
                <a:ea typeface="Microsoft JhengHei" panose="020B0604030504040204" pitchFamily="34" charset="-120"/>
              </a:rPr>
              <a:t>潛力案源</a:t>
            </a:r>
            <a:endParaRPr sz="2000" b="1" dirty="0">
              <a:latin typeface="Microsoft JhengHei" panose="020B0604030504040204" pitchFamily="34" charset="-120"/>
              <a:ea typeface="Microsoft JhengHei" panose="020B0604030504040204" pitchFamily="34" charset="-120"/>
            </a:endParaRPr>
          </a:p>
          <a:p>
            <a:pPr marL="58419" marR="5080" algn="ctr">
              <a:lnSpc>
                <a:spcPct val="100000"/>
              </a:lnSpc>
              <a:spcBef>
                <a:spcPts val="795"/>
              </a:spcBef>
            </a:pPr>
            <a:r>
              <a:rPr sz="1400" dirty="0" err="1">
                <a:latin typeface="微軟正黑體"/>
                <a:cs typeface="微軟正黑體"/>
              </a:rPr>
              <a:t>智財評估</a:t>
            </a:r>
            <a:r>
              <a:rPr sz="1400" dirty="0">
                <a:latin typeface="微軟正黑體"/>
                <a:cs typeface="微軟正黑體"/>
              </a:rPr>
              <a:t> </a:t>
            </a:r>
            <a:r>
              <a:rPr lang="zh-TW" altLang="en-US" sz="1400" dirty="0">
                <a:latin typeface="微軟正黑體"/>
                <a:cs typeface="微軟正黑體"/>
              </a:rPr>
              <a:t>   </a:t>
            </a:r>
            <a:r>
              <a:rPr sz="1400" dirty="0" err="1">
                <a:latin typeface="微軟正黑體"/>
                <a:cs typeface="微軟正黑體"/>
              </a:rPr>
              <a:t>市場應用</a:t>
            </a:r>
            <a:endParaRPr sz="1400" dirty="0">
              <a:latin typeface="微軟正黑體"/>
              <a:cs typeface="微軟正黑體"/>
            </a:endParaRPr>
          </a:p>
        </p:txBody>
      </p:sp>
      <p:sp>
        <p:nvSpPr>
          <p:cNvPr id="51" name="object 38"/>
          <p:cNvSpPr txBox="1"/>
          <p:nvPr/>
        </p:nvSpPr>
        <p:spPr>
          <a:xfrm>
            <a:off x="4775072" y="4181946"/>
            <a:ext cx="835025" cy="939165"/>
          </a:xfrm>
          <a:prstGeom prst="rect">
            <a:avLst/>
          </a:prstGeom>
        </p:spPr>
        <p:txBody>
          <a:bodyPr vert="horz" wrap="square" lIns="0" tIns="119380" rIns="0" bIns="0" rtlCol="0">
            <a:spAutoFit/>
          </a:bodyPr>
          <a:lstStyle/>
          <a:p>
            <a:pPr algn="ctr">
              <a:spcBef>
                <a:spcPts val="1230"/>
              </a:spcBef>
            </a:pPr>
            <a:r>
              <a:rPr sz="2000" b="1" dirty="0">
                <a:latin typeface="Microsoft JhengHei" panose="020B0604030504040204" pitchFamily="34" charset="-120"/>
                <a:ea typeface="Microsoft JhengHei" panose="020B0604030504040204" pitchFamily="34" charset="-120"/>
              </a:rPr>
              <a:t>萌芽案</a:t>
            </a:r>
          </a:p>
          <a:p>
            <a:pPr marL="108585" marR="5080">
              <a:lnSpc>
                <a:spcPct val="100000"/>
              </a:lnSpc>
              <a:spcBef>
                <a:spcPts val="590"/>
              </a:spcBef>
            </a:pPr>
            <a:r>
              <a:rPr sz="1400" dirty="0">
                <a:latin typeface="微軟正黑體"/>
                <a:cs typeface="微軟正黑體"/>
              </a:rPr>
              <a:t>團隊組成 原型製作</a:t>
            </a:r>
          </a:p>
        </p:txBody>
      </p:sp>
      <p:sp>
        <p:nvSpPr>
          <p:cNvPr id="52" name="object 39"/>
          <p:cNvSpPr txBox="1"/>
          <p:nvPr/>
        </p:nvSpPr>
        <p:spPr>
          <a:xfrm>
            <a:off x="4299584" y="3198418"/>
            <a:ext cx="804545" cy="967105"/>
          </a:xfrm>
          <a:prstGeom prst="rect">
            <a:avLst/>
          </a:prstGeom>
        </p:spPr>
        <p:txBody>
          <a:bodyPr vert="horz" wrap="square" lIns="0" tIns="135890" rIns="0" bIns="0" rtlCol="0">
            <a:spAutoFit/>
          </a:bodyPr>
          <a:lstStyle/>
          <a:p>
            <a:pPr marL="12700">
              <a:lnSpc>
                <a:spcPct val="100000"/>
              </a:lnSpc>
              <a:spcBef>
                <a:spcPts val="1070"/>
              </a:spcBef>
            </a:pPr>
            <a:r>
              <a:rPr sz="2000" b="1" dirty="0">
                <a:latin typeface="微軟正黑體"/>
                <a:cs typeface="微軟正黑體"/>
              </a:rPr>
              <a:t>拔尖案</a:t>
            </a:r>
          </a:p>
          <a:p>
            <a:pPr marL="78105" marR="5080">
              <a:lnSpc>
                <a:spcPct val="100000"/>
              </a:lnSpc>
              <a:spcBef>
                <a:spcPts val="680"/>
              </a:spcBef>
            </a:pPr>
            <a:r>
              <a:rPr sz="1400" dirty="0">
                <a:latin typeface="微軟正黑體"/>
                <a:cs typeface="微軟正黑體"/>
              </a:rPr>
              <a:t>場域驗證 獲利模式</a:t>
            </a:r>
          </a:p>
        </p:txBody>
      </p:sp>
      <p:sp>
        <p:nvSpPr>
          <p:cNvPr id="53" name="object 40"/>
          <p:cNvSpPr/>
          <p:nvPr/>
        </p:nvSpPr>
        <p:spPr>
          <a:xfrm>
            <a:off x="4154423" y="3607308"/>
            <a:ext cx="1165860" cy="199644"/>
          </a:xfrm>
          <a:prstGeom prst="rect">
            <a:avLst/>
          </a:prstGeom>
          <a:blipFill>
            <a:blip r:embed="rId3" cstate="print"/>
            <a:stretch>
              <a:fillRect/>
            </a:stretch>
          </a:blipFill>
        </p:spPr>
        <p:txBody>
          <a:bodyPr wrap="square" lIns="0" tIns="0" rIns="0" bIns="0" rtlCol="0"/>
          <a:lstStyle/>
          <a:p>
            <a:endParaRPr/>
          </a:p>
        </p:txBody>
      </p:sp>
      <p:sp>
        <p:nvSpPr>
          <p:cNvPr id="54" name="object 41"/>
          <p:cNvSpPr/>
          <p:nvPr/>
        </p:nvSpPr>
        <p:spPr>
          <a:xfrm>
            <a:off x="4197096" y="3627120"/>
            <a:ext cx="1080135" cy="114300"/>
          </a:xfrm>
          <a:custGeom>
            <a:avLst/>
            <a:gdLst/>
            <a:ahLst/>
            <a:cxnLst/>
            <a:rect l="l" t="t" r="r" b="b"/>
            <a:pathLst>
              <a:path w="1080135" h="114300">
                <a:moveTo>
                  <a:pt x="57150" y="0"/>
                </a:moveTo>
                <a:lnTo>
                  <a:pt x="34879" y="4482"/>
                </a:lnTo>
                <a:lnTo>
                  <a:pt x="16716" y="16716"/>
                </a:lnTo>
                <a:lnTo>
                  <a:pt x="4482" y="34879"/>
                </a:lnTo>
                <a:lnTo>
                  <a:pt x="0" y="57149"/>
                </a:lnTo>
                <a:lnTo>
                  <a:pt x="4482" y="79420"/>
                </a:lnTo>
                <a:lnTo>
                  <a:pt x="16716" y="97583"/>
                </a:lnTo>
                <a:lnTo>
                  <a:pt x="34879" y="109817"/>
                </a:lnTo>
                <a:lnTo>
                  <a:pt x="57150" y="114299"/>
                </a:lnTo>
                <a:lnTo>
                  <a:pt x="79420" y="109817"/>
                </a:lnTo>
                <a:lnTo>
                  <a:pt x="97583" y="97583"/>
                </a:lnTo>
                <a:lnTo>
                  <a:pt x="109817" y="79420"/>
                </a:lnTo>
                <a:lnTo>
                  <a:pt x="110465" y="76199"/>
                </a:lnTo>
                <a:lnTo>
                  <a:pt x="57150" y="76199"/>
                </a:lnTo>
                <a:lnTo>
                  <a:pt x="57150" y="38099"/>
                </a:lnTo>
                <a:lnTo>
                  <a:pt x="110465" y="38099"/>
                </a:lnTo>
                <a:lnTo>
                  <a:pt x="109817" y="34879"/>
                </a:lnTo>
                <a:lnTo>
                  <a:pt x="97583" y="16716"/>
                </a:lnTo>
                <a:lnTo>
                  <a:pt x="79420" y="4482"/>
                </a:lnTo>
                <a:lnTo>
                  <a:pt x="57150" y="0"/>
                </a:lnTo>
                <a:close/>
              </a:path>
              <a:path w="1080135" h="114300">
                <a:moveTo>
                  <a:pt x="1022857" y="0"/>
                </a:moveTo>
                <a:lnTo>
                  <a:pt x="1000640" y="4482"/>
                </a:lnTo>
                <a:lnTo>
                  <a:pt x="982471" y="16716"/>
                </a:lnTo>
                <a:lnTo>
                  <a:pt x="970208" y="34879"/>
                </a:lnTo>
                <a:lnTo>
                  <a:pt x="965707" y="57149"/>
                </a:lnTo>
                <a:lnTo>
                  <a:pt x="970208" y="79420"/>
                </a:lnTo>
                <a:lnTo>
                  <a:pt x="982471" y="97583"/>
                </a:lnTo>
                <a:lnTo>
                  <a:pt x="1000640" y="109817"/>
                </a:lnTo>
                <a:lnTo>
                  <a:pt x="1022857" y="114299"/>
                </a:lnTo>
                <a:lnTo>
                  <a:pt x="1045128" y="109817"/>
                </a:lnTo>
                <a:lnTo>
                  <a:pt x="1063291" y="97583"/>
                </a:lnTo>
                <a:lnTo>
                  <a:pt x="1075525" y="79420"/>
                </a:lnTo>
                <a:lnTo>
                  <a:pt x="1076173" y="76199"/>
                </a:lnTo>
                <a:lnTo>
                  <a:pt x="1022857" y="76199"/>
                </a:lnTo>
                <a:lnTo>
                  <a:pt x="1022857" y="38099"/>
                </a:lnTo>
                <a:lnTo>
                  <a:pt x="1076173" y="38099"/>
                </a:lnTo>
                <a:lnTo>
                  <a:pt x="1075525" y="34879"/>
                </a:lnTo>
                <a:lnTo>
                  <a:pt x="1063291" y="16716"/>
                </a:lnTo>
                <a:lnTo>
                  <a:pt x="1045128" y="4482"/>
                </a:lnTo>
                <a:lnTo>
                  <a:pt x="1022857" y="0"/>
                </a:lnTo>
                <a:close/>
              </a:path>
              <a:path w="1080135" h="114300">
                <a:moveTo>
                  <a:pt x="110465" y="38099"/>
                </a:moveTo>
                <a:lnTo>
                  <a:pt x="57150" y="38099"/>
                </a:lnTo>
                <a:lnTo>
                  <a:pt x="57150" y="76199"/>
                </a:lnTo>
                <a:lnTo>
                  <a:pt x="110465" y="76199"/>
                </a:lnTo>
                <a:lnTo>
                  <a:pt x="114300" y="57149"/>
                </a:lnTo>
                <a:lnTo>
                  <a:pt x="110465" y="38099"/>
                </a:lnTo>
                <a:close/>
              </a:path>
              <a:path w="1080135" h="114300">
                <a:moveTo>
                  <a:pt x="969557" y="38099"/>
                </a:moveTo>
                <a:lnTo>
                  <a:pt x="110465" y="38099"/>
                </a:lnTo>
                <a:lnTo>
                  <a:pt x="114300" y="57149"/>
                </a:lnTo>
                <a:lnTo>
                  <a:pt x="110465" y="76199"/>
                </a:lnTo>
                <a:lnTo>
                  <a:pt x="969557" y="76199"/>
                </a:lnTo>
                <a:lnTo>
                  <a:pt x="965707" y="57149"/>
                </a:lnTo>
                <a:lnTo>
                  <a:pt x="969557" y="38099"/>
                </a:lnTo>
                <a:close/>
              </a:path>
              <a:path w="1080135" h="114300">
                <a:moveTo>
                  <a:pt x="1076173" y="38099"/>
                </a:moveTo>
                <a:lnTo>
                  <a:pt x="1022857" y="38099"/>
                </a:lnTo>
                <a:lnTo>
                  <a:pt x="1022857" y="76199"/>
                </a:lnTo>
                <a:lnTo>
                  <a:pt x="1076173" y="76199"/>
                </a:lnTo>
                <a:lnTo>
                  <a:pt x="1080007" y="57149"/>
                </a:lnTo>
                <a:lnTo>
                  <a:pt x="1076173" y="38099"/>
                </a:lnTo>
                <a:close/>
              </a:path>
            </a:pathLst>
          </a:custGeom>
          <a:solidFill>
            <a:srgbClr val="000000"/>
          </a:solidFill>
        </p:spPr>
        <p:txBody>
          <a:bodyPr wrap="square" lIns="0" tIns="0" rIns="0" bIns="0" rtlCol="0"/>
          <a:lstStyle/>
          <a:p>
            <a:endParaRPr/>
          </a:p>
        </p:txBody>
      </p:sp>
      <p:sp>
        <p:nvSpPr>
          <p:cNvPr id="55" name="object 42"/>
          <p:cNvSpPr/>
          <p:nvPr/>
        </p:nvSpPr>
        <p:spPr>
          <a:xfrm>
            <a:off x="4620767" y="4562855"/>
            <a:ext cx="1165860" cy="199644"/>
          </a:xfrm>
          <a:prstGeom prst="rect">
            <a:avLst/>
          </a:prstGeom>
          <a:blipFill>
            <a:blip r:embed="rId3" cstate="print"/>
            <a:stretch>
              <a:fillRect/>
            </a:stretch>
          </a:blipFill>
        </p:spPr>
        <p:txBody>
          <a:bodyPr wrap="square" lIns="0" tIns="0" rIns="0" bIns="0" rtlCol="0"/>
          <a:lstStyle/>
          <a:p>
            <a:endParaRPr/>
          </a:p>
        </p:txBody>
      </p:sp>
      <p:sp>
        <p:nvSpPr>
          <p:cNvPr id="56" name="object 43"/>
          <p:cNvSpPr/>
          <p:nvPr/>
        </p:nvSpPr>
        <p:spPr>
          <a:xfrm>
            <a:off x="4663440" y="4582667"/>
            <a:ext cx="1080135" cy="114300"/>
          </a:xfrm>
          <a:custGeom>
            <a:avLst/>
            <a:gdLst/>
            <a:ahLst/>
            <a:cxnLst/>
            <a:rect l="l" t="t" r="r" b="b"/>
            <a:pathLst>
              <a:path w="1080135" h="114300">
                <a:moveTo>
                  <a:pt x="57150" y="0"/>
                </a:moveTo>
                <a:lnTo>
                  <a:pt x="34879" y="4482"/>
                </a:lnTo>
                <a:lnTo>
                  <a:pt x="16716" y="16716"/>
                </a:lnTo>
                <a:lnTo>
                  <a:pt x="4482" y="34879"/>
                </a:lnTo>
                <a:lnTo>
                  <a:pt x="0" y="57149"/>
                </a:lnTo>
                <a:lnTo>
                  <a:pt x="4482" y="79420"/>
                </a:lnTo>
                <a:lnTo>
                  <a:pt x="16716" y="97583"/>
                </a:lnTo>
                <a:lnTo>
                  <a:pt x="34879" y="109817"/>
                </a:lnTo>
                <a:lnTo>
                  <a:pt x="57150" y="114299"/>
                </a:lnTo>
                <a:lnTo>
                  <a:pt x="79420" y="109817"/>
                </a:lnTo>
                <a:lnTo>
                  <a:pt x="97583" y="97583"/>
                </a:lnTo>
                <a:lnTo>
                  <a:pt x="109817" y="79420"/>
                </a:lnTo>
                <a:lnTo>
                  <a:pt x="110465" y="76199"/>
                </a:lnTo>
                <a:lnTo>
                  <a:pt x="57150" y="76199"/>
                </a:lnTo>
                <a:lnTo>
                  <a:pt x="57150" y="38099"/>
                </a:lnTo>
                <a:lnTo>
                  <a:pt x="110465" y="38099"/>
                </a:lnTo>
                <a:lnTo>
                  <a:pt x="109817" y="34879"/>
                </a:lnTo>
                <a:lnTo>
                  <a:pt x="97583" y="16716"/>
                </a:lnTo>
                <a:lnTo>
                  <a:pt x="79420" y="4482"/>
                </a:lnTo>
                <a:lnTo>
                  <a:pt x="57150" y="0"/>
                </a:lnTo>
                <a:close/>
              </a:path>
              <a:path w="1080135" h="114300">
                <a:moveTo>
                  <a:pt x="1022858" y="0"/>
                </a:moveTo>
                <a:lnTo>
                  <a:pt x="1000640" y="4482"/>
                </a:lnTo>
                <a:lnTo>
                  <a:pt x="982472" y="16716"/>
                </a:lnTo>
                <a:lnTo>
                  <a:pt x="970208" y="34879"/>
                </a:lnTo>
                <a:lnTo>
                  <a:pt x="965708" y="57149"/>
                </a:lnTo>
                <a:lnTo>
                  <a:pt x="970208" y="79420"/>
                </a:lnTo>
                <a:lnTo>
                  <a:pt x="982472" y="97583"/>
                </a:lnTo>
                <a:lnTo>
                  <a:pt x="1000640" y="109817"/>
                </a:lnTo>
                <a:lnTo>
                  <a:pt x="1022858" y="114299"/>
                </a:lnTo>
                <a:lnTo>
                  <a:pt x="1045128" y="109817"/>
                </a:lnTo>
                <a:lnTo>
                  <a:pt x="1063291" y="97583"/>
                </a:lnTo>
                <a:lnTo>
                  <a:pt x="1075525" y="79420"/>
                </a:lnTo>
                <a:lnTo>
                  <a:pt x="1076173" y="76199"/>
                </a:lnTo>
                <a:lnTo>
                  <a:pt x="1022858" y="76199"/>
                </a:lnTo>
                <a:lnTo>
                  <a:pt x="1022858" y="38099"/>
                </a:lnTo>
                <a:lnTo>
                  <a:pt x="1076173" y="38099"/>
                </a:lnTo>
                <a:lnTo>
                  <a:pt x="1075525" y="34879"/>
                </a:lnTo>
                <a:lnTo>
                  <a:pt x="1063291" y="16716"/>
                </a:lnTo>
                <a:lnTo>
                  <a:pt x="1045128" y="4482"/>
                </a:lnTo>
                <a:lnTo>
                  <a:pt x="1022858" y="0"/>
                </a:lnTo>
                <a:close/>
              </a:path>
              <a:path w="1080135" h="114300">
                <a:moveTo>
                  <a:pt x="110465" y="38099"/>
                </a:moveTo>
                <a:lnTo>
                  <a:pt x="57150" y="38099"/>
                </a:lnTo>
                <a:lnTo>
                  <a:pt x="57150" y="76199"/>
                </a:lnTo>
                <a:lnTo>
                  <a:pt x="110465" y="76199"/>
                </a:lnTo>
                <a:lnTo>
                  <a:pt x="114300" y="57149"/>
                </a:lnTo>
                <a:lnTo>
                  <a:pt x="110465" y="38099"/>
                </a:lnTo>
                <a:close/>
              </a:path>
              <a:path w="1080135" h="114300">
                <a:moveTo>
                  <a:pt x="969557" y="38099"/>
                </a:moveTo>
                <a:lnTo>
                  <a:pt x="110465" y="38099"/>
                </a:lnTo>
                <a:lnTo>
                  <a:pt x="114300" y="57149"/>
                </a:lnTo>
                <a:lnTo>
                  <a:pt x="110465" y="76199"/>
                </a:lnTo>
                <a:lnTo>
                  <a:pt x="969557" y="76199"/>
                </a:lnTo>
                <a:lnTo>
                  <a:pt x="965708" y="57149"/>
                </a:lnTo>
                <a:lnTo>
                  <a:pt x="969557" y="38099"/>
                </a:lnTo>
                <a:close/>
              </a:path>
              <a:path w="1080135" h="114300">
                <a:moveTo>
                  <a:pt x="1076173" y="38099"/>
                </a:moveTo>
                <a:lnTo>
                  <a:pt x="1022858" y="38099"/>
                </a:lnTo>
                <a:lnTo>
                  <a:pt x="1022858" y="76199"/>
                </a:lnTo>
                <a:lnTo>
                  <a:pt x="1076173" y="76199"/>
                </a:lnTo>
                <a:lnTo>
                  <a:pt x="1080008" y="57149"/>
                </a:lnTo>
                <a:lnTo>
                  <a:pt x="1076173" y="38099"/>
                </a:lnTo>
                <a:close/>
              </a:path>
            </a:pathLst>
          </a:custGeom>
          <a:solidFill>
            <a:srgbClr val="000000"/>
          </a:solidFill>
        </p:spPr>
        <p:txBody>
          <a:bodyPr wrap="square" lIns="0" tIns="0" rIns="0" bIns="0" rtlCol="0"/>
          <a:lstStyle/>
          <a:p>
            <a:endParaRPr/>
          </a:p>
        </p:txBody>
      </p:sp>
      <p:sp>
        <p:nvSpPr>
          <p:cNvPr id="57" name="object 44"/>
          <p:cNvSpPr/>
          <p:nvPr/>
        </p:nvSpPr>
        <p:spPr>
          <a:xfrm>
            <a:off x="5097779" y="5603747"/>
            <a:ext cx="1165860" cy="199644"/>
          </a:xfrm>
          <a:prstGeom prst="rect">
            <a:avLst/>
          </a:prstGeom>
          <a:blipFill>
            <a:blip r:embed="rId3" cstate="print"/>
            <a:stretch>
              <a:fillRect/>
            </a:stretch>
          </a:blipFill>
        </p:spPr>
        <p:txBody>
          <a:bodyPr wrap="square" lIns="0" tIns="0" rIns="0" bIns="0" rtlCol="0"/>
          <a:lstStyle/>
          <a:p>
            <a:endParaRPr/>
          </a:p>
        </p:txBody>
      </p:sp>
      <p:sp>
        <p:nvSpPr>
          <p:cNvPr id="58" name="object 45"/>
          <p:cNvSpPr/>
          <p:nvPr/>
        </p:nvSpPr>
        <p:spPr>
          <a:xfrm>
            <a:off x="5140452" y="5623559"/>
            <a:ext cx="1080135" cy="114300"/>
          </a:xfrm>
          <a:custGeom>
            <a:avLst/>
            <a:gdLst/>
            <a:ahLst/>
            <a:cxnLst/>
            <a:rect l="l" t="t" r="r" b="b"/>
            <a:pathLst>
              <a:path w="1080135" h="114300">
                <a:moveTo>
                  <a:pt x="57150" y="0"/>
                </a:moveTo>
                <a:lnTo>
                  <a:pt x="34879" y="4491"/>
                </a:lnTo>
                <a:lnTo>
                  <a:pt x="16716" y="16740"/>
                </a:lnTo>
                <a:lnTo>
                  <a:pt x="4482" y="34906"/>
                </a:lnTo>
                <a:lnTo>
                  <a:pt x="0" y="57149"/>
                </a:lnTo>
                <a:lnTo>
                  <a:pt x="4482" y="79393"/>
                </a:lnTo>
                <a:lnTo>
                  <a:pt x="16716" y="97559"/>
                </a:lnTo>
                <a:lnTo>
                  <a:pt x="34879" y="109808"/>
                </a:lnTo>
                <a:lnTo>
                  <a:pt x="57150" y="114299"/>
                </a:lnTo>
                <a:lnTo>
                  <a:pt x="79420" y="109808"/>
                </a:lnTo>
                <a:lnTo>
                  <a:pt x="97583" y="97559"/>
                </a:lnTo>
                <a:lnTo>
                  <a:pt x="109817" y="79393"/>
                </a:lnTo>
                <a:lnTo>
                  <a:pt x="110460" y="76199"/>
                </a:lnTo>
                <a:lnTo>
                  <a:pt x="57150" y="76199"/>
                </a:lnTo>
                <a:lnTo>
                  <a:pt x="57150" y="38099"/>
                </a:lnTo>
                <a:lnTo>
                  <a:pt x="110460" y="38099"/>
                </a:lnTo>
                <a:lnTo>
                  <a:pt x="109817" y="34906"/>
                </a:lnTo>
                <a:lnTo>
                  <a:pt x="97583" y="16740"/>
                </a:lnTo>
                <a:lnTo>
                  <a:pt x="79420" y="4491"/>
                </a:lnTo>
                <a:lnTo>
                  <a:pt x="57150" y="0"/>
                </a:lnTo>
                <a:close/>
              </a:path>
              <a:path w="1080135" h="114300">
                <a:moveTo>
                  <a:pt x="1022858" y="0"/>
                </a:moveTo>
                <a:lnTo>
                  <a:pt x="1000640" y="4491"/>
                </a:lnTo>
                <a:lnTo>
                  <a:pt x="982472" y="16740"/>
                </a:lnTo>
                <a:lnTo>
                  <a:pt x="970208" y="34906"/>
                </a:lnTo>
                <a:lnTo>
                  <a:pt x="965708" y="57149"/>
                </a:lnTo>
                <a:lnTo>
                  <a:pt x="970208" y="79393"/>
                </a:lnTo>
                <a:lnTo>
                  <a:pt x="982472" y="97559"/>
                </a:lnTo>
                <a:lnTo>
                  <a:pt x="1000640" y="109808"/>
                </a:lnTo>
                <a:lnTo>
                  <a:pt x="1022858" y="114299"/>
                </a:lnTo>
                <a:lnTo>
                  <a:pt x="1045128" y="109808"/>
                </a:lnTo>
                <a:lnTo>
                  <a:pt x="1063291" y="97559"/>
                </a:lnTo>
                <a:lnTo>
                  <a:pt x="1075525" y="79393"/>
                </a:lnTo>
                <a:lnTo>
                  <a:pt x="1076168" y="76199"/>
                </a:lnTo>
                <a:lnTo>
                  <a:pt x="1022858" y="76199"/>
                </a:lnTo>
                <a:lnTo>
                  <a:pt x="1022858" y="38099"/>
                </a:lnTo>
                <a:lnTo>
                  <a:pt x="1076168" y="38099"/>
                </a:lnTo>
                <a:lnTo>
                  <a:pt x="1075525" y="34906"/>
                </a:lnTo>
                <a:lnTo>
                  <a:pt x="1063291" y="16740"/>
                </a:lnTo>
                <a:lnTo>
                  <a:pt x="1045128" y="4491"/>
                </a:lnTo>
                <a:lnTo>
                  <a:pt x="1022858" y="0"/>
                </a:lnTo>
                <a:close/>
              </a:path>
              <a:path w="1080135" h="114300">
                <a:moveTo>
                  <a:pt x="110460" y="38099"/>
                </a:moveTo>
                <a:lnTo>
                  <a:pt x="57150" y="38099"/>
                </a:lnTo>
                <a:lnTo>
                  <a:pt x="57150" y="76199"/>
                </a:lnTo>
                <a:lnTo>
                  <a:pt x="110460" y="76199"/>
                </a:lnTo>
                <a:lnTo>
                  <a:pt x="114300" y="57149"/>
                </a:lnTo>
                <a:lnTo>
                  <a:pt x="110460" y="38099"/>
                </a:lnTo>
                <a:close/>
              </a:path>
              <a:path w="1080135" h="114300">
                <a:moveTo>
                  <a:pt x="969562" y="38099"/>
                </a:moveTo>
                <a:lnTo>
                  <a:pt x="110460" y="38099"/>
                </a:lnTo>
                <a:lnTo>
                  <a:pt x="114300" y="57149"/>
                </a:lnTo>
                <a:lnTo>
                  <a:pt x="110460" y="76199"/>
                </a:lnTo>
                <a:lnTo>
                  <a:pt x="969562" y="76199"/>
                </a:lnTo>
                <a:lnTo>
                  <a:pt x="965708" y="57149"/>
                </a:lnTo>
                <a:lnTo>
                  <a:pt x="969562" y="38099"/>
                </a:lnTo>
                <a:close/>
              </a:path>
              <a:path w="1080135" h="114300">
                <a:moveTo>
                  <a:pt x="1076168" y="38099"/>
                </a:moveTo>
                <a:lnTo>
                  <a:pt x="1022858" y="38099"/>
                </a:lnTo>
                <a:lnTo>
                  <a:pt x="1022858" y="76199"/>
                </a:lnTo>
                <a:lnTo>
                  <a:pt x="1076168" y="76199"/>
                </a:lnTo>
                <a:lnTo>
                  <a:pt x="1080008" y="57149"/>
                </a:lnTo>
                <a:lnTo>
                  <a:pt x="1076168" y="38099"/>
                </a:lnTo>
                <a:close/>
              </a:path>
            </a:pathLst>
          </a:custGeom>
          <a:solidFill>
            <a:srgbClr val="000000"/>
          </a:solidFill>
        </p:spPr>
        <p:txBody>
          <a:bodyPr wrap="square" lIns="0" tIns="0" rIns="0" bIns="0" rtlCol="0"/>
          <a:lstStyle/>
          <a:p>
            <a:endParaRPr/>
          </a:p>
        </p:txBody>
      </p:sp>
      <p:sp>
        <p:nvSpPr>
          <p:cNvPr id="59" name="object 47"/>
          <p:cNvSpPr/>
          <p:nvPr/>
        </p:nvSpPr>
        <p:spPr>
          <a:xfrm>
            <a:off x="1793875" y="2677286"/>
            <a:ext cx="1222375" cy="756920"/>
          </a:xfrm>
          <a:custGeom>
            <a:avLst/>
            <a:gdLst/>
            <a:ahLst/>
            <a:cxnLst/>
            <a:rect l="l" t="t" r="r" b="b"/>
            <a:pathLst>
              <a:path w="1222375" h="756920">
                <a:moveTo>
                  <a:pt x="991938" y="56252"/>
                </a:moveTo>
                <a:lnTo>
                  <a:pt x="950940" y="56945"/>
                </a:lnTo>
                <a:lnTo>
                  <a:pt x="909374" y="60316"/>
                </a:lnTo>
                <a:lnTo>
                  <a:pt x="867332" y="66319"/>
                </a:lnTo>
                <a:lnTo>
                  <a:pt x="824903" y="74902"/>
                </a:lnTo>
                <a:lnTo>
                  <a:pt x="782180" y="86018"/>
                </a:lnTo>
                <a:lnTo>
                  <a:pt x="739252" y="99618"/>
                </a:lnTo>
                <a:lnTo>
                  <a:pt x="696210" y="115652"/>
                </a:lnTo>
                <a:lnTo>
                  <a:pt x="653147" y="134072"/>
                </a:lnTo>
                <a:lnTo>
                  <a:pt x="610152" y="154828"/>
                </a:lnTo>
                <a:lnTo>
                  <a:pt x="567316" y="177873"/>
                </a:lnTo>
                <a:lnTo>
                  <a:pt x="524730" y="203157"/>
                </a:lnTo>
                <a:lnTo>
                  <a:pt x="482486" y="230630"/>
                </a:lnTo>
                <a:lnTo>
                  <a:pt x="440673" y="260245"/>
                </a:lnTo>
                <a:lnTo>
                  <a:pt x="399384" y="291952"/>
                </a:lnTo>
                <a:lnTo>
                  <a:pt x="358709" y="325703"/>
                </a:lnTo>
                <a:lnTo>
                  <a:pt x="318738" y="361448"/>
                </a:lnTo>
                <a:lnTo>
                  <a:pt x="279563" y="399138"/>
                </a:lnTo>
                <a:lnTo>
                  <a:pt x="241275" y="438725"/>
                </a:lnTo>
                <a:lnTo>
                  <a:pt x="203964" y="480160"/>
                </a:lnTo>
                <a:lnTo>
                  <a:pt x="167721" y="523393"/>
                </a:lnTo>
                <a:lnTo>
                  <a:pt x="132638" y="568376"/>
                </a:lnTo>
                <a:lnTo>
                  <a:pt x="98806" y="615061"/>
                </a:lnTo>
                <a:lnTo>
                  <a:pt x="0" y="756665"/>
                </a:lnTo>
                <a:lnTo>
                  <a:pt x="33832" y="709981"/>
                </a:lnTo>
                <a:lnTo>
                  <a:pt x="68915" y="664998"/>
                </a:lnTo>
                <a:lnTo>
                  <a:pt x="105158" y="621765"/>
                </a:lnTo>
                <a:lnTo>
                  <a:pt x="142469" y="580330"/>
                </a:lnTo>
                <a:lnTo>
                  <a:pt x="180757" y="540743"/>
                </a:lnTo>
                <a:lnTo>
                  <a:pt x="219932" y="503053"/>
                </a:lnTo>
                <a:lnTo>
                  <a:pt x="259903" y="467308"/>
                </a:lnTo>
                <a:lnTo>
                  <a:pt x="300578" y="433557"/>
                </a:lnTo>
                <a:lnTo>
                  <a:pt x="341867" y="401850"/>
                </a:lnTo>
                <a:lnTo>
                  <a:pt x="383680" y="372235"/>
                </a:lnTo>
                <a:lnTo>
                  <a:pt x="425924" y="344762"/>
                </a:lnTo>
                <a:lnTo>
                  <a:pt x="468510" y="319478"/>
                </a:lnTo>
                <a:lnTo>
                  <a:pt x="511346" y="296433"/>
                </a:lnTo>
                <a:lnTo>
                  <a:pt x="554341" y="275677"/>
                </a:lnTo>
                <a:lnTo>
                  <a:pt x="597404" y="257257"/>
                </a:lnTo>
                <a:lnTo>
                  <a:pt x="640446" y="241223"/>
                </a:lnTo>
                <a:lnTo>
                  <a:pt x="683374" y="227623"/>
                </a:lnTo>
                <a:lnTo>
                  <a:pt x="726097" y="216507"/>
                </a:lnTo>
                <a:lnTo>
                  <a:pt x="768526" y="207924"/>
                </a:lnTo>
                <a:lnTo>
                  <a:pt x="810568" y="201921"/>
                </a:lnTo>
                <a:lnTo>
                  <a:pt x="852134" y="198550"/>
                </a:lnTo>
                <a:lnTo>
                  <a:pt x="893132" y="197857"/>
                </a:lnTo>
                <a:lnTo>
                  <a:pt x="1217662" y="197857"/>
                </a:lnTo>
                <a:lnTo>
                  <a:pt x="1180627" y="70738"/>
                </a:lnTo>
                <a:lnTo>
                  <a:pt x="1110614" y="70738"/>
                </a:lnTo>
                <a:lnTo>
                  <a:pt x="1071866" y="63100"/>
                </a:lnTo>
                <a:lnTo>
                  <a:pt x="1032277" y="58287"/>
                </a:lnTo>
                <a:lnTo>
                  <a:pt x="991938" y="56252"/>
                </a:lnTo>
                <a:close/>
              </a:path>
              <a:path w="1222375" h="756920">
                <a:moveTo>
                  <a:pt x="1217662" y="197857"/>
                </a:moveTo>
                <a:lnTo>
                  <a:pt x="893132" y="197857"/>
                </a:lnTo>
                <a:lnTo>
                  <a:pt x="933471" y="199892"/>
                </a:lnTo>
                <a:lnTo>
                  <a:pt x="973060" y="204705"/>
                </a:lnTo>
                <a:lnTo>
                  <a:pt x="1011808" y="212343"/>
                </a:lnTo>
                <a:lnTo>
                  <a:pt x="962406" y="283083"/>
                </a:lnTo>
                <a:lnTo>
                  <a:pt x="1221994" y="212725"/>
                </a:lnTo>
                <a:lnTo>
                  <a:pt x="1217662" y="197857"/>
                </a:lnTo>
                <a:close/>
              </a:path>
              <a:path w="1222375" h="756920">
                <a:moveTo>
                  <a:pt x="1160018" y="0"/>
                </a:moveTo>
                <a:lnTo>
                  <a:pt x="1110614" y="70738"/>
                </a:lnTo>
                <a:lnTo>
                  <a:pt x="1180627" y="70738"/>
                </a:lnTo>
                <a:lnTo>
                  <a:pt x="1160018" y="0"/>
                </a:lnTo>
                <a:close/>
              </a:path>
            </a:pathLst>
          </a:custGeom>
          <a:solidFill>
            <a:srgbClr val="FF0000"/>
          </a:solidFill>
        </p:spPr>
        <p:txBody>
          <a:bodyPr wrap="square" lIns="0" tIns="0" rIns="0" bIns="0" rtlCol="0"/>
          <a:lstStyle/>
          <a:p>
            <a:endParaRPr/>
          </a:p>
        </p:txBody>
      </p:sp>
      <p:sp>
        <p:nvSpPr>
          <p:cNvPr id="60" name="object 48"/>
          <p:cNvSpPr/>
          <p:nvPr/>
        </p:nvSpPr>
        <p:spPr>
          <a:xfrm>
            <a:off x="1530547" y="3364484"/>
            <a:ext cx="322580" cy="1333500"/>
          </a:xfrm>
          <a:custGeom>
            <a:avLst/>
            <a:gdLst/>
            <a:ahLst/>
            <a:cxnLst/>
            <a:rect l="l" t="t" r="r" b="b"/>
            <a:pathLst>
              <a:path w="322580" h="1333500">
                <a:moveTo>
                  <a:pt x="314635" y="0"/>
                </a:moveTo>
                <a:lnTo>
                  <a:pt x="288505" y="34353"/>
                </a:lnTo>
                <a:lnTo>
                  <a:pt x="263327" y="69468"/>
                </a:lnTo>
                <a:lnTo>
                  <a:pt x="230894" y="117707"/>
                </a:lnTo>
                <a:lnTo>
                  <a:pt x="200576" y="166424"/>
                </a:lnTo>
                <a:lnTo>
                  <a:pt x="172377" y="215522"/>
                </a:lnTo>
                <a:lnTo>
                  <a:pt x="146300" y="264905"/>
                </a:lnTo>
                <a:lnTo>
                  <a:pt x="122348" y="314477"/>
                </a:lnTo>
                <a:lnTo>
                  <a:pt x="100523" y="364141"/>
                </a:lnTo>
                <a:lnTo>
                  <a:pt x="80830" y="413801"/>
                </a:lnTo>
                <a:lnTo>
                  <a:pt x="63271" y="463361"/>
                </a:lnTo>
                <a:lnTo>
                  <a:pt x="47849" y="512725"/>
                </a:lnTo>
                <a:lnTo>
                  <a:pt x="34567" y="561796"/>
                </a:lnTo>
                <a:lnTo>
                  <a:pt x="23429" y="610477"/>
                </a:lnTo>
                <a:lnTo>
                  <a:pt x="14438" y="658673"/>
                </a:lnTo>
                <a:lnTo>
                  <a:pt x="7596" y="706288"/>
                </a:lnTo>
                <a:lnTo>
                  <a:pt x="2907" y="753224"/>
                </a:lnTo>
                <a:lnTo>
                  <a:pt x="374" y="799385"/>
                </a:lnTo>
                <a:lnTo>
                  <a:pt x="0" y="844676"/>
                </a:lnTo>
                <a:lnTo>
                  <a:pt x="1787" y="889000"/>
                </a:lnTo>
                <a:lnTo>
                  <a:pt x="5741" y="932260"/>
                </a:lnTo>
                <a:lnTo>
                  <a:pt x="11862" y="974360"/>
                </a:lnTo>
                <a:lnTo>
                  <a:pt x="20155" y="1015205"/>
                </a:lnTo>
                <a:lnTo>
                  <a:pt x="30622" y="1054697"/>
                </a:lnTo>
                <a:lnTo>
                  <a:pt x="43268" y="1092740"/>
                </a:lnTo>
                <a:lnTo>
                  <a:pt x="58093" y="1129238"/>
                </a:lnTo>
                <a:lnTo>
                  <a:pt x="75103" y="1164095"/>
                </a:lnTo>
                <a:lnTo>
                  <a:pt x="94300" y="1197214"/>
                </a:lnTo>
                <a:lnTo>
                  <a:pt x="139266" y="1257854"/>
                </a:lnTo>
                <a:lnTo>
                  <a:pt x="193017" y="1310387"/>
                </a:lnTo>
                <a:lnTo>
                  <a:pt x="223195" y="1333372"/>
                </a:lnTo>
                <a:lnTo>
                  <a:pt x="322001" y="1191767"/>
                </a:lnTo>
                <a:lnTo>
                  <a:pt x="291522" y="1168531"/>
                </a:lnTo>
                <a:lnTo>
                  <a:pt x="263275" y="1143002"/>
                </a:lnTo>
                <a:lnTo>
                  <a:pt x="213485" y="1085463"/>
                </a:lnTo>
                <a:lnTo>
                  <a:pt x="191941" y="1053652"/>
                </a:lnTo>
                <a:lnTo>
                  <a:pt x="172633" y="1019946"/>
                </a:lnTo>
                <a:lnTo>
                  <a:pt x="155562" y="984444"/>
                </a:lnTo>
                <a:lnTo>
                  <a:pt x="140727" y="947245"/>
                </a:lnTo>
                <a:lnTo>
                  <a:pt x="128129" y="908450"/>
                </a:lnTo>
                <a:lnTo>
                  <a:pt x="117769" y="868156"/>
                </a:lnTo>
                <a:lnTo>
                  <a:pt x="109647" y="826464"/>
                </a:lnTo>
                <a:lnTo>
                  <a:pt x="103765" y="783473"/>
                </a:lnTo>
                <a:lnTo>
                  <a:pt x="100122" y="739282"/>
                </a:lnTo>
                <a:lnTo>
                  <a:pt x="98719" y="693991"/>
                </a:lnTo>
                <a:lnTo>
                  <a:pt x="99557" y="647699"/>
                </a:lnTo>
                <a:lnTo>
                  <a:pt x="102637" y="600504"/>
                </a:lnTo>
                <a:lnTo>
                  <a:pt x="107958" y="552508"/>
                </a:lnTo>
                <a:lnTo>
                  <a:pt x="115523" y="503808"/>
                </a:lnTo>
                <a:lnTo>
                  <a:pt x="125330" y="454505"/>
                </a:lnTo>
                <a:lnTo>
                  <a:pt x="137381" y="404697"/>
                </a:lnTo>
                <a:lnTo>
                  <a:pt x="151676" y="354484"/>
                </a:lnTo>
                <a:lnTo>
                  <a:pt x="168217" y="303966"/>
                </a:lnTo>
                <a:lnTo>
                  <a:pt x="187002" y="253241"/>
                </a:lnTo>
                <a:lnTo>
                  <a:pt x="208034" y="202409"/>
                </a:lnTo>
                <a:lnTo>
                  <a:pt x="231313" y="151570"/>
                </a:lnTo>
                <a:lnTo>
                  <a:pt x="256839" y="100822"/>
                </a:lnTo>
                <a:lnTo>
                  <a:pt x="284613" y="50266"/>
                </a:lnTo>
                <a:lnTo>
                  <a:pt x="314635" y="0"/>
                </a:lnTo>
                <a:close/>
              </a:path>
            </a:pathLst>
          </a:custGeom>
          <a:solidFill>
            <a:srgbClr val="CD0000"/>
          </a:solidFill>
        </p:spPr>
        <p:txBody>
          <a:bodyPr wrap="square" lIns="0" tIns="0" rIns="0" bIns="0" rtlCol="0"/>
          <a:lstStyle/>
          <a:p>
            <a:endParaRPr/>
          </a:p>
        </p:txBody>
      </p:sp>
      <p:sp>
        <p:nvSpPr>
          <p:cNvPr id="61" name="object 48">
            <a:extLst>
              <a:ext uri="{FF2B5EF4-FFF2-40B4-BE49-F238E27FC236}">
                <a16:creationId xmlns:a16="http://schemas.microsoft.com/office/drawing/2014/main" id="{73473792-928F-444F-AC7B-2BA20F6D4E32}"/>
              </a:ext>
            </a:extLst>
          </p:cNvPr>
          <p:cNvSpPr/>
          <p:nvPr/>
        </p:nvSpPr>
        <p:spPr>
          <a:xfrm rot="1097892">
            <a:off x="1146531" y="2723412"/>
            <a:ext cx="682955" cy="3137974"/>
          </a:xfrm>
          <a:custGeom>
            <a:avLst/>
            <a:gdLst/>
            <a:ahLst/>
            <a:cxnLst/>
            <a:rect l="l" t="t" r="r" b="b"/>
            <a:pathLst>
              <a:path w="322580" h="1333500">
                <a:moveTo>
                  <a:pt x="314635" y="0"/>
                </a:moveTo>
                <a:lnTo>
                  <a:pt x="288505" y="34353"/>
                </a:lnTo>
                <a:lnTo>
                  <a:pt x="263327" y="69468"/>
                </a:lnTo>
                <a:lnTo>
                  <a:pt x="230894" y="117707"/>
                </a:lnTo>
                <a:lnTo>
                  <a:pt x="200576" y="166424"/>
                </a:lnTo>
                <a:lnTo>
                  <a:pt x="172377" y="215522"/>
                </a:lnTo>
                <a:lnTo>
                  <a:pt x="146300" y="264905"/>
                </a:lnTo>
                <a:lnTo>
                  <a:pt x="122348" y="314477"/>
                </a:lnTo>
                <a:lnTo>
                  <a:pt x="100523" y="364141"/>
                </a:lnTo>
                <a:lnTo>
                  <a:pt x="80830" y="413801"/>
                </a:lnTo>
                <a:lnTo>
                  <a:pt x="63271" y="463361"/>
                </a:lnTo>
                <a:lnTo>
                  <a:pt x="47849" y="512725"/>
                </a:lnTo>
                <a:lnTo>
                  <a:pt x="34567" y="561796"/>
                </a:lnTo>
                <a:lnTo>
                  <a:pt x="23429" y="610477"/>
                </a:lnTo>
                <a:lnTo>
                  <a:pt x="14438" y="658673"/>
                </a:lnTo>
                <a:lnTo>
                  <a:pt x="7596" y="706288"/>
                </a:lnTo>
                <a:lnTo>
                  <a:pt x="2907" y="753224"/>
                </a:lnTo>
                <a:lnTo>
                  <a:pt x="374" y="799385"/>
                </a:lnTo>
                <a:lnTo>
                  <a:pt x="0" y="844676"/>
                </a:lnTo>
                <a:lnTo>
                  <a:pt x="1787" y="889000"/>
                </a:lnTo>
                <a:lnTo>
                  <a:pt x="5741" y="932260"/>
                </a:lnTo>
                <a:lnTo>
                  <a:pt x="11862" y="974360"/>
                </a:lnTo>
                <a:lnTo>
                  <a:pt x="20155" y="1015205"/>
                </a:lnTo>
                <a:lnTo>
                  <a:pt x="30622" y="1054697"/>
                </a:lnTo>
                <a:lnTo>
                  <a:pt x="43268" y="1092740"/>
                </a:lnTo>
                <a:lnTo>
                  <a:pt x="58093" y="1129238"/>
                </a:lnTo>
                <a:lnTo>
                  <a:pt x="75103" y="1164095"/>
                </a:lnTo>
                <a:lnTo>
                  <a:pt x="94300" y="1197214"/>
                </a:lnTo>
                <a:lnTo>
                  <a:pt x="139266" y="1257854"/>
                </a:lnTo>
                <a:lnTo>
                  <a:pt x="193017" y="1310387"/>
                </a:lnTo>
                <a:lnTo>
                  <a:pt x="223195" y="1333372"/>
                </a:lnTo>
                <a:lnTo>
                  <a:pt x="322001" y="1191767"/>
                </a:lnTo>
                <a:lnTo>
                  <a:pt x="291522" y="1168531"/>
                </a:lnTo>
                <a:lnTo>
                  <a:pt x="263275" y="1143002"/>
                </a:lnTo>
                <a:lnTo>
                  <a:pt x="213485" y="1085463"/>
                </a:lnTo>
                <a:lnTo>
                  <a:pt x="191941" y="1053652"/>
                </a:lnTo>
                <a:lnTo>
                  <a:pt x="172633" y="1019946"/>
                </a:lnTo>
                <a:lnTo>
                  <a:pt x="155562" y="984444"/>
                </a:lnTo>
                <a:lnTo>
                  <a:pt x="140727" y="947245"/>
                </a:lnTo>
                <a:lnTo>
                  <a:pt x="128129" y="908450"/>
                </a:lnTo>
                <a:lnTo>
                  <a:pt x="117769" y="868156"/>
                </a:lnTo>
                <a:lnTo>
                  <a:pt x="109647" y="826464"/>
                </a:lnTo>
                <a:lnTo>
                  <a:pt x="103765" y="783473"/>
                </a:lnTo>
                <a:lnTo>
                  <a:pt x="100122" y="739282"/>
                </a:lnTo>
                <a:lnTo>
                  <a:pt x="98719" y="693991"/>
                </a:lnTo>
                <a:lnTo>
                  <a:pt x="99557" y="647699"/>
                </a:lnTo>
                <a:lnTo>
                  <a:pt x="102637" y="600504"/>
                </a:lnTo>
                <a:lnTo>
                  <a:pt x="107958" y="552508"/>
                </a:lnTo>
                <a:lnTo>
                  <a:pt x="115523" y="503808"/>
                </a:lnTo>
                <a:lnTo>
                  <a:pt x="125330" y="454505"/>
                </a:lnTo>
                <a:lnTo>
                  <a:pt x="137381" y="404697"/>
                </a:lnTo>
                <a:lnTo>
                  <a:pt x="151676" y="354484"/>
                </a:lnTo>
                <a:lnTo>
                  <a:pt x="168217" y="303966"/>
                </a:lnTo>
                <a:lnTo>
                  <a:pt x="187002" y="253241"/>
                </a:lnTo>
                <a:lnTo>
                  <a:pt x="208034" y="202409"/>
                </a:lnTo>
                <a:lnTo>
                  <a:pt x="231313" y="151570"/>
                </a:lnTo>
                <a:lnTo>
                  <a:pt x="256839" y="100822"/>
                </a:lnTo>
                <a:lnTo>
                  <a:pt x="284613" y="50266"/>
                </a:lnTo>
                <a:lnTo>
                  <a:pt x="314635" y="0"/>
                </a:lnTo>
                <a:close/>
              </a:path>
            </a:pathLst>
          </a:custGeom>
          <a:solidFill>
            <a:srgbClr val="CD0000"/>
          </a:solidFill>
        </p:spPr>
        <p:txBody>
          <a:bodyPr wrap="square" lIns="0" tIns="0" rIns="0" bIns="0" rtlCol="0"/>
          <a:lstStyle/>
          <a:p>
            <a:endParaRPr/>
          </a:p>
        </p:txBody>
      </p:sp>
      <p:sp>
        <p:nvSpPr>
          <p:cNvPr id="63" name="投影片編號版面配置區 4">
            <a:extLst>
              <a:ext uri="{FF2B5EF4-FFF2-40B4-BE49-F238E27FC236}">
                <a16:creationId xmlns:a16="http://schemas.microsoft.com/office/drawing/2014/main" id="{A257A08B-B0A6-4CDC-AD7F-16A320513B75}"/>
              </a:ext>
            </a:extLst>
          </p:cNvPr>
          <p:cNvSpPr txBox="1">
            <a:spLocks/>
          </p:cNvSpPr>
          <p:nvPr/>
        </p:nvSpPr>
        <p:spPr>
          <a:xfrm>
            <a:off x="9260080" y="6356350"/>
            <a:ext cx="2743200" cy="365125"/>
          </a:xfrm>
          <a:prstGeom prst="rect">
            <a:avLst/>
          </a:prstGeom>
        </p:spPr>
        <p:txBody>
          <a:bodyPr vert="horz" lIns="91440" tIns="45720" rIns="91440" bIns="45720" rtlCol="0" anchor="ctr"/>
          <a:lstStyle>
            <a:defPPr>
              <a:defRPr lang="zh-TW"/>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defRPr/>
            </a:pPr>
            <a:fld id="{CC706654-7386-4AE4-8280-2423E7704257}" type="slidenum">
              <a:rPr lang="zh-TW" altLang="en-US" sz="1800" smtClean="0">
                <a:solidFill>
                  <a:prstClr val="black">
                    <a:tint val="75000"/>
                  </a:prstClr>
                </a:solidFill>
                <a:latin typeface="微軟正黑體" panose="020B0604030504040204" pitchFamily="34" charset="-120"/>
                <a:ea typeface="微軟正黑體" panose="020B0604030504040204" pitchFamily="34" charset="-120"/>
              </a:rPr>
              <a:pPr fontAlgn="base">
                <a:spcBef>
                  <a:spcPct val="0"/>
                </a:spcBef>
                <a:spcAft>
                  <a:spcPct val="0"/>
                </a:spcAft>
                <a:defRPr/>
              </a:pPr>
              <a:t>4</a:t>
            </a:fld>
            <a:endParaRPr lang="zh-TW" altLang="en-US" sz="1800" dirty="0">
              <a:solidFill>
                <a:prstClr val="black">
                  <a:tint val="75000"/>
                </a:prstClr>
              </a:solidFill>
              <a:latin typeface="微軟正黑體" panose="020B0604030504040204" pitchFamily="34" charset="-120"/>
              <a:ea typeface="微軟正黑體" panose="020B0604030504040204" pitchFamily="34" charset="-120"/>
            </a:endParaRPr>
          </a:p>
        </p:txBody>
      </p:sp>
      <p:sp>
        <p:nvSpPr>
          <p:cNvPr id="4" name="標題 18">
            <a:extLst>
              <a:ext uri="{FF2B5EF4-FFF2-40B4-BE49-F238E27FC236}">
                <a16:creationId xmlns:a16="http://schemas.microsoft.com/office/drawing/2014/main" id="{18D77544-D0BA-1D24-CA85-72F7310E8382}"/>
              </a:ext>
            </a:extLst>
          </p:cNvPr>
          <p:cNvSpPr txBox="1">
            <a:spLocks/>
          </p:cNvSpPr>
          <p:nvPr/>
        </p:nvSpPr>
        <p:spPr>
          <a:xfrm>
            <a:off x="303819" y="89283"/>
            <a:ext cx="7886700" cy="8251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tx1"/>
                </a:solidFill>
                <a:latin typeface="微軟正黑體" panose="020B0604030504040204" pitchFamily="34" charset="-120"/>
                <a:ea typeface="微軟正黑體" panose="020B0604030504040204" pitchFamily="34" charset="-120"/>
                <a:cs typeface="+mj-cs"/>
              </a:defRPr>
            </a:lvl1pPr>
          </a:lstStyle>
          <a:p>
            <a:pPr>
              <a:defRPr/>
            </a:pPr>
            <a:r>
              <a:rPr lang="zh-TW" altLang="en-US" sz="3200" b="1" dirty="0">
                <a:solidFill>
                  <a:prstClr val="black"/>
                </a:solidFill>
                <a:latin typeface="微軟正黑體" panose="020B0604030504040204" pitchFamily="34" charset="-120"/>
                <a:ea typeface="微軟正黑體" panose="020B0604030504040204" pitchFamily="34" charset="-120"/>
              </a:rPr>
              <a:t>科研創業推動作法</a:t>
            </a:r>
            <a:endParaRPr kumimoji="0" lang="zh-TW" altLang="en-US" sz="3200" b="1"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32366566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5" name="接點: 肘形 47">
            <a:extLst>
              <a:ext uri="{FF2B5EF4-FFF2-40B4-BE49-F238E27FC236}">
                <a16:creationId xmlns:a16="http://schemas.microsoft.com/office/drawing/2014/main" id="{A4243C3D-06A2-448F-A10F-D3C5E7972CC7}"/>
              </a:ext>
            </a:extLst>
          </p:cNvPr>
          <p:cNvCxnSpPr>
            <a:cxnSpLocks/>
          </p:cNvCxnSpPr>
          <p:nvPr/>
        </p:nvCxnSpPr>
        <p:spPr>
          <a:xfrm rot="16200000" flipH="1">
            <a:off x="1311273" y="3862609"/>
            <a:ext cx="1344974" cy="1539572"/>
          </a:xfrm>
          <a:prstGeom prst="bentConnector2">
            <a:avLst/>
          </a:prstGeom>
          <a:noFill/>
          <a:ln w="38100" cap="flat" cmpd="sng" algn="ctr">
            <a:solidFill>
              <a:srgbClr val="4472C4"/>
            </a:solidFill>
            <a:prstDash val="solid"/>
            <a:miter lim="800000"/>
            <a:tailEnd type="triangle"/>
          </a:ln>
          <a:effectLst/>
        </p:spPr>
      </p:cxnSp>
      <p:cxnSp>
        <p:nvCxnSpPr>
          <p:cNvPr id="10" name="直線單箭頭接點 29">
            <a:extLst>
              <a:ext uri="{FF2B5EF4-FFF2-40B4-BE49-F238E27FC236}">
                <a16:creationId xmlns:a16="http://schemas.microsoft.com/office/drawing/2014/main" id="{3BE5F74B-C886-A3F8-1029-BC50FA42C7E7}"/>
              </a:ext>
            </a:extLst>
          </p:cNvPr>
          <p:cNvCxnSpPr>
            <a:cxnSpLocks/>
          </p:cNvCxnSpPr>
          <p:nvPr/>
        </p:nvCxnSpPr>
        <p:spPr>
          <a:xfrm rot="10800000" flipV="1">
            <a:off x="892451" y="2712250"/>
            <a:ext cx="1008202" cy="678711"/>
          </a:xfrm>
          <a:prstGeom prst="bentConnector2">
            <a:avLst/>
          </a:prstGeom>
          <a:noFill/>
          <a:ln w="38100" cap="flat" cmpd="sng" algn="ctr">
            <a:solidFill>
              <a:srgbClr val="FF0000"/>
            </a:solidFill>
            <a:prstDash val="solid"/>
            <a:miter lim="800000"/>
            <a:tailEnd type="triangle"/>
          </a:ln>
          <a:effectLst/>
        </p:spPr>
      </p:cxnSp>
      <p:sp>
        <p:nvSpPr>
          <p:cNvPr id="5" name="文字方塊 4">
            <a:extLst>
              <a:ext uri="{FF2B5EF4-FFF2-40B4-BE49-F238E27FC236}">
                <a16:creationId xmlns:a16="http://schemas.microsoft.com/office/drawing/2014/main" id="{424659B6-18AA-4F64-8FBF-A20F8B26F8B0}"/>
              </a:ext>
            </a:extLst>
          </p:cNvPr>
          <p:cNvSpPr txBox="1"/>
          <p:nvPr/>
        </p:nvSpPr>
        <p:spPr>
          <a:xfrm>
            <a:off x="4929058" y="952646"/>
            <a:ext cx="7262942" cy="6186309"/>
          </a:xfrm>
          <a:prstGeom prst="rect">
            <a:avLst/>
          </a:prstGeom>
          <a:noFill/>
        </p:spPr>
        <p:txBody>
          <a:bodyPr wrap="square">
            <a:spAutoFit/>
          </a:bodyPr>
          <a:lstStyle/>
          <a:p>
            <a:pPr marL="342900" lvl="0" indent="-342900">
              <a:lnSpc>
                <a:spcPct val="115000"/>
              </a:lnSpc>
              <a:buFont typeface="+mj-ea"/>
              <a:buAutoNum type="ea1ChtPlain"/>
            </a:pPr>
            <a:r>
              <a:rPr lang="zh-TW" altLang="en-US" sz="2000" b="1" kern="100" dirty="0">
                <a:effectLst/>
                <a:latin typeface="微軟正黑體" panose="020B0604030504040204" pitchFamily="34" charset="-120"/>
                <a:ea typeface="微軟正黑體" panose="020B0604030504040204" pitchFamily="34" charset="-120"/>
                <a:cs typeface="Times New Roman" panose="02020603050405020304" pitchFamily="18" charset="0"/>
              </a:rPr>
              <a:t>計畫目的：</a:t>
            </a:r>
          </a:p>
          <a:p>
            <a:pPr marL="361950" lvl="0" indent="-361950" algn="just">
              <a:lnSpc>
                <a:spcPct val="115000"/>
              </a:lnSpc>
            </a:pPr>
            <a:r>
              <a:rPr lang="en-US" altLang="zh-TW" sz="2000" kern="100" dirty="0">
                <a:effectLst/>
                <a:latin typeface="微軟正黑體" panose="020B0604030504040204" pitchFamily="34" charset="-120"/>
                <a:ea typeface="微軟正黑體" panose="020B0604030504040204" pitchFamily="34" charset="-120"/>
                <a:cs typeface="Times New Roman" panose="02020603050405020304" pitchFamily="18" charset="0"/>
              </a:rPr>
              <a:t>	</a:t>
            </a:r>
            <a:r>
              <a:rPr lang="zh-TW" altLang="en-US" sz="2000" kern="100" dirty="0">
                <a:effectLst/>
                <a:latin typeface="微軟正黑體" panose="020B0604030504040204" pitchFamily="34" charset="-120"/>
                <a:ea typeface="微軟正黑體" panose="020B0604030504040204" pitchFamily="34" charset="-120"/>
                <a:cs typeface="Times New Roman" panose="02020603050405020304" pitchFamily="18" charset="0"/>
              </a:rPr>
              <a:t>將具原創性且有重大商業潛能之科研成果推展至市場，提升研發成果商業化之可行性，以達成衍生新創公司或銜接跨部會新創資源接棒育成之目的；徵求符合政府產業創新政策推動方向且為破壞式創新技術之創業</a:t>
            </a:r>
            <a:r>
              <a:rPr lang="zh-TW" altLang="en-US" sz="2000" kern="100" dirty="0" smtClean="0">
                <a:effectLst/>
                <a:latin typeface="微軟正黑體" panose="020B0604030504040204" pitchFamily="34" charset="-120"/>
                <a:ea typeface="微軟正黑體" panose="020B0604030504040204" pitchFamily="34" charset="-120"/>
                <a:cs typeface="Times New Roman" panose="02020603050405020304" pitchFamily="18" charset="0"/>
              </a:rPr>
              <a:t>計畫。</a:t>
            </a:r>
            <a:endParaRPr lang="en-US" altLang="zh-TW" sz="20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p>
            <a:pPr marL="361950" lvl="0" indent="-361950" algn="just">
              <a:lnSpc>
                <a:spcPct val="115000"/>
              </a:lnSpc>
            </a:pPr>
            <a:r>
              <a:rPr lang="zh-TW" altLang="en-US" sz="2000" b="1" kern="100" dirty="0">
                <a:latin typeface="微軟正黑體" panose="020B0604030504040204" pitchFamily="34" charset="-120"/>
                <a:ea typeface="微軟正黑體" panose="020B0604030504040204" pitchFamily="34" charset="-120"/>
                <a:cs typeface="Times New Roman" panose="02020603050405020304" pitchFamily="18" charset="0"/>
              </a:rPr>
              <a:t>二  提案單位：</a:t>
            </a:r>
            <a:r>
              <a:rPr lang="zh-TW" altLang="en-US" sz="2000" kern="100" dirty="0">
                <a:latin typeface="微軟正黑體" panose="020B0604030504040204" pitchFamily="34" charset="-120"/>
                <a:ea typeface="微軟正黑體" panose="020B0604030504040204" pitchFamily="34" charset="-120"/>
                <a:cs typeface="Times New Roman" panose="02020603050405020304" pitchFamily="18" charset="0"/>
              </a:rPr>
              <a:t>以科</a:t>
            </a:r>
            <a:r>
              <a:rPr lang="zh-TW" altLang="en-US" sz="2000" kern="100" dirty="0" smtClean="0">
                <a:latin typeface="微軟正黑體" panose="020B0604030504040204" pitchFamily="34" charset="-120"/>
                <a:ea typeface="微軟正黑體" panose="020B0604030504040204" pitchFamily="34" charset="-120"/>
                <a:cs typeface="Times New Roman" panose="02020603050405020304" pitchFamily="18" charset="0"/>
              </a:rPr>
              <a:t>研成果產業</a:t>
            </a:r>
            <a:r>
              <a:rPr lang="zh-TW" altLang="en-US" sz="2000" kern="100" dirty="0">
                <a:latin typeface="微軟正黑體" panose="020B0604030504040204" pitchFamily="34" charset="-120"/>
                <a:ea typeface="微軟正黑體" panose="020B0604030504040204" pitchFamily="34" charset="-120"/>
                <a:cs typeface="Times New Roman" panose="02020603050405020304" pitchFamily="18" charset="0"/>
              </a:rPr>
              <a:t>化平台之執行機構為提案單位</a:t>
            </a:r>
          </a:p>
          <a:p>
            <a:pPr lvl="0">
              <a:lnSpc>
                <a:spcPct val="115000"/>
              </a:lnSpc>
              <a:spcBef>
                <a:spcPts val="600"/>
              </a:spcBef>
            </a:pPr>
            <a:r>
              <a:rPr lang="zh-TW" altLang="en-US" sz="2000" b="1" kern="100" dirty="0">
                <a:latin typeface="微軟正黑體" panose="020B0604030504040204" pitchFamily="34" charset="-120"/>
                <a:ea typeface="微軟正黑體" panose="020B0604030504040204" pitchFamily="34" charset="-120"/>
                <a:cs typeface="Times New Roman" panose="02020603050405020304" pitchFamily="18" charset="0"/>
              </a:rPr>
              <a:t>三  </a:t>
            </a:r>
            <a:r>
              <a:rPr lang="zh-TW" altLang="zh-TW" sz="2000" b="1" kern="100" dirty="0">
                <a:latin typeface="微軟正黑體" panose="020B0604030504040204" pitchFamily="34" charset="-120"/>
                <a:ea typeface="微軟正黑體" panose="020B0604030504040204" pitchFamily="34" charset="-120"/>
                <a:cs typeface="Times New Roman" panose="02020603050405020304" pitchFamily="18" charset="0"/>
              </a:rPr>
              <a:t>計畫執行期間：</a:t>
            </a:r>
          </a:p>
          <a:p>
            <a:pPr marL="306070" algn="just">
              <a:lnSpc>
                <a:spcPct val="115000"/>
              </a:lnSpc>
            </a:pPr>
            <a:r>
              <a:rPr lang="zh-TW" altLang="zh-TW" sz="2000" kern="100" dirty="0">
                <a:latin typeface="微軟正黑體" panose="020B0604030504040204" pitchFamily="34" charset="-120"/>
                <a:ea typeface="微軟正黑體" panose="020B0604030504040204" pitchFamily="34" charset="-120"/>
                <a:cs typeface="Times New Roman" panose="02020603050405020304" pitchFamily="18" charset="0"/>
              </a:rPr>
              <a:t>本計畫每次補助期間</a:t>
            </a:r>
            <a:r>
              <a:rPr lang="zh-TW" altLang="zh-TW" sz="2000" b="1" kern="100" dirty="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原則上不超過</a:t>
            </a:r>
            <a:r>
              <a:rPr lang="en-US" altLang="zh-TW" sz="2000" b="1" kern="100" dirty="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zh-TW" sz="2000" b="1" kern="100" dirty="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年</a:t>
            </a:r>
            <a:r>
              <a:rPr lang="zh-TW" altLang="zh-TW" sz="2000" kern="100" dirty="0">
                <a:latin typeface="微軟正黑體" panose="020B0604030504040204" pitchFamily="34" charset="-120"/>
                <a:ea typeface="微軟正黑體" panose="020B0604030504040204" pitchFamily="34" charset="-120"/>
                <a:cs typeface="Times New Roman" panose="02020603050405020304" pitchFamily="18" charset="0"/>
              </a:rPr>
              <a:t>。若計畫內容包含多年期發展規劃，申請機構應於構想書中提出說明做</a:t>
            </a:r>
            <a:r>
              <a:rPr lang="zh-TW" altLang="en-US" sz="2000" kern="100" dirty="0">
                <a:latin typeface="微軟正黑體" panose="020B0604030504040204" pitchFamily="34" charset="-120"/>
                <a:ea typeface="微軟正黑體" panose="020B0604030504040204" pitchFamily="34" charset="-120"/>
                <a:cs typeface="Times New Roman" panose="02020603050405020304" pitchFamily="18" charset="0"/>
              </a:rPr>
              <a:t>為</a:t>
            </a:r>
            <a:r>
              <a:rPr lang="zh-TW" altLang="zh-TW" sz="2000" kern="100" dirty="0">
                <a:latin typeface="微軟正黑體" panose="020B0604030504040204" pitchFamily="34" charset="-120"/>
                <a:ea typeface="微軟正黑體" panose="020B0604030504040204" pitchFamily="34" charset="-120"/>
                <a:cs typeface="Times New Roman" panose="02020603050405020304" pitchFamily="18" charset="0"/>
              </a:rPr>
              <a:t>審查參考</a:t>
            </a:r>
          </a:p>
          <a:p>
            <a:pPr marL="457200" indent="-457200">
              <a:lnSpc>
                <a:spcPct val="115000"/>
              </a:lnSpc>
              <a:buFontTx/>
              <a:buAutoNum type="ea1ChtPlain" startAt="4"/>
            </a:pPr>
            <a:r>
              <a:rPr lang="zh-TW" altLang="en-US" sz="2000" b="1" kern="100" dirty="0" smtClean="0">
                <a:effectLst/>
                <a:latin typeface="微軟正黑體" panose="020B0604030504040204" pitchFamily="34" charset="-120"/>
                <a:ea typeface="微軟正黑體" panose="020B0604030504040204" pitchFamily="34" charset="-120"/>
                <a:cs typeface="Times New Roman" panose="02020603050405020304" pitchFamily="18" charset="0"/>
              </a:rPr>
              <a:t>申請</a:t>
            </a:r>
            <a:r>
              <a:rPr lang="zh-TW" altLang="en-US" sz="2000" b="1" kern="100" dirty="0">
                <a:effectLst/>
                <a:latin typeface="微軟正黑體" panose="020B0604030504040204" pitchFamily="34" charset="-120"/>
                <a:ea typeface="微軟正黑體" panose="020B0604030504040204" pitchFamily="34" charset="-120"/>
                <a:cs typeface="Times New Roman" panose="02020603050405020304" pitchFamily="18" charset="0"/>
              </a:rPr>
              <a:t>須繳件</a:t>
            </a:r>
            <a:r>
              <a:rPr lang="zh-TW" altLang="en-US" sz="2000" b="1" kern="100" dirty="0">
                <a:latin typeface="微軟正黑體" panose="020B0604030504040204" pitchFamily="34" charset="-120"/>
                <a:ea typeface="微軟正黑體" panose="020B0604030504040204" pitchFamily="34" charset="-120"/>
                <a:cs typeface="Times New Roman" panose="02020603050405020304" pitchFamily="18" charset="0"/>
              </a:rPr>
              <a:t>文件</a:t>
            </a:r>
            <a:r>
              <a:rPr lang="zh-TW" altLang="en-US" sz="2000" b="1" kern="100" dirty="0" smtClean="0">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000" b="1" kern="100" dirty="0">
                <a:latin typeface="微軟正黑體" panose="020B0604030504040204" pitchFamily="34" charset="-120"/>
                <a:ea typeface="微軟正黑體" panose="020B0604030504040204" pitchFamily="34" charset="-120"/>
                <a:cs typeface="Times New Roman" panose="02020603050405020304" pitchFamily="18" charset="0"/>
              </a:rPr>
              <a:t>以紙本公函檢附申請資料（含電子檔</a:t>
            </a:r>
            <a:r>
              <a:rPr lang="zh-TW" altLang="en-US" sz="2000" b="1" kern="100" dirty="0" smtClean="0">
                <a:latin typeface="微軟正黑體" panose="020B0604030504040204" pitchFamily="34" charset="-120"/>
                <a:ea typeface="微軟正黑體" panose="020B0604030504040204" pitchFamily="34" charset="-120"/>
                <a:cs typeface="Times New Roman" panose="02020603050405020304" pitchFamily="18" charset="0"/>
              </a:rPr>
              <a:t>）</a:t>
            </a:r>
            <a:endParaRPr lang="en-US" altLang="zh-TW" sz="2000" kern="100" dirty="0" smtClean="0">
              <a:latin typeface="微軟正黑體" panose="020B0604030504040204" pitchFamily="34" charset="-120"/>
              <a:ea typeface="微軟正黑體" panose="020B0604030504040204" pitchFamily="34" charset="-120"/>
              <a:cs typeface="Times New Roman" panose="02020603050405020304" pitchFamily="18" charset="0"/>
            </a:endParaRPr>
          </a:p>
          <a:p>
            <a:pPr lvl="0">
              <a:lnSpc>
                <a:spcPct val="115000"/>
              </a:lnSpc>
            </a:pPr>
            <a:r>
              <a:rPr lang="en-US" altLang="zh-TW" sz="2000" kern="100" dirty="0" smtClean="0">
                <a:effectLst/>
                <a:latin typeface="微軟正黑體" panose="020B0604030504040204" pitchFamily="34" charset="-120"/>
                <a:ea typeface="微軟正黑體" panose="020B0604030504040204" pitchFamily="34" charset="-120"/>
                <a:cs typeface="Times New Roman" panose="02020603050405020304" pitchFamily="18" charset="0"/>
              </a:rPr>
              <a:t>	(</a:t>
            </a:r>
            <a:r>
              <a:rPr lang="zh-TW" altLang="en-US" sz="2000" kern="100" dirty="0" smtClean="0">
                <a:effectLst/>
                <a:latin typeface="微軟正黑體" panose="020B0604030504040204" pitchFamily="34" charset="-120"/>
                <a:ea typeface="微軟正黑體" panose="020B0604030504040204" pitchFamily="34" charset="-120"/>
                <a:cs typeface="Times New Roman" panose="02020603050405020304" pitchFamily="18" charset="0"/>
              </a:rPr>
              <a:t>１</a:t>
            </a:r>
            <a:r>
              <a:rPr lang="en-US" altLang="zh-TW" sz="2000" kern="100" dirty="0" smtClean="0">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000" kern="100" dirty="0">
                <a:latin typeface="微軟正黑體" panose="020B0604030504040204" pitchFamily="34" charset="-120"/>
                <a:ea typeface="微軟正黑體" panose="020B0604030504040204" pitchFamily="34" charset="-120"/>
                <a:cs typeface="Times New Roman" panose="02020603050405020304" pitchFamily="18" charset="0"/>
              </a:rPr>
              <a:t>個案構想書，含經費查核點及智財</a:t>
            </a:r>
            <a:r>
              <a:rPr lang="zh-TW" altLang="en-US" sz="2000" kern="100" dirty="0" smtClean="0">
                <a:latin typeface="微軟正黑體" panose="020B0604030504040204" pitchFamily="34" charset="-120"/>
                <a:ea typeface="微軟正黑體" panose="020B0604030504040204" pitchFamily="34" charset="-120"/>
                <a:cs typeface="Times New Roman" panose="02020603050405020304" pitchFamily="18" charset="0"/>
              </a:rPr>
              <a:t>清單</a:t>
            </a:r>
            <a:endParaRPr lang="en-US" altLang="zh-TW" sz="2000" kern="100" dirty="0" smtClean="0">
              <a:latin typeface="微軟正黑體" panose="020B0604030504040204" pitchFamily="34" charset="-120"/>
              <a:ea typeface="微軟正黑體" panose="020B0604030504040204" pitchFamily="34" charset="-120"/>
              <a:cs typeface="Times New Roman" panose="02020603050405020304" pitchFamily="18" charset="0"/>
            </a:endParaRPr>
          </a:p>
          <a:p>
            <a:pPr lvl="0">
              <a:lnSpc>
                <a:spcPct val="115000"/>
              </a:lnSpc>
            </a:pPr>
            <a:r>
              <a:rPr lang="en-US" altLang="zh-TW" sz="2000" kern="100" dirty="0" smtClean="0">
                <a:latin typeface="微軟正黑體" panose="020B0604030504040204" pitchFamily="34" charset="-120"/>
                <a:ea typeface="微軟正黑體" panose="020B0604030504040204" pitchFamily="34" charset="-120"/>
                <a:cs typeface="Times New Roman" panose="02020603050405020304" pitchFamily="18" charset="0"/>
              </a:rPr>
              <a:t>	(</a:t>
            </a:r>
            <a:r>
              <a:rPr lang="zh-TW" altLang="en-US" sz="2000" kern="100" dirty="0" smtClean="0">
                <a:latin typeface="微軟正黑體" panose="020B0604030504040204" pitchFamily="34" charset="-120"/>
                <a:ea typeface="微軟正黑體" panose="020B0604030504040204" pitchFamily="34" charset="-120"/>
                <a:cs typeface="Times New Roman" panose="02020603050405020304" pitchFamily="18" charset="0"/>
              </a:rPr>
              <a:t>２</a:t>
            </a:r>
            <a:r>
              <a:rPr lang="en-US" altLang="zh-TW" sz="2000" kern="100" dirty="0" smtClean="0">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000" kern="100" dirty="0">
                <a:latin typeface="微軟正黑體" panose="020B0604030504040204" pitchFamily="34" charset="-120"/>
                <a:ea typeface="微軟正黑體" panose="020B0604030504040204" pitchFamily="34" charset="-120"/>
                <a:cs typeface="Times New Roman" panose="02020603050405020304" pitchFamily="18" charset="0"/>
              </a:rPr>
              <a:t>補助科研創業計畫資訊切結</a:t>
            </a:r>
            <a:r>
              <a:rPr lang="zh-TW" altLang="en-US" sz="2000" kern="100" dirty="0" smtClean="0">
                <a:latin typeface="微軟正黑體" panose="020B0604030504040204" pitchFamily="34" charset="-120"/>
                <a:ea typeface="微軟正黑體" panose="020B0604030504040204" pitchFamily="34" charset="-120"/>
                <a:cs typeface="Times New Roman" panose="02020603050405020304" pitchFamily="18" charset="0"/>
              </a:rPr>
              <a:t>書</a:t>
            </a:r>
            <a:endParaRPr lang="en-US" altLang="zh-TW" sz="2000" b="1" kern="100" dirty="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endParaRPr>
          </a:p>
          <a:p>
            <a:pPr lvl="0">
              <a:lnSpc>
                <a:spcPct val="115000"/>
              </a:lnSpc>
            </a:pPr>
            <a:r>
              <a:rPr lang="en-US" altLang="zh-TW" sz="2000" b="1" kern="100" dirty="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	</a:t>
            </a:r>
            <a:r>
              <a:rPr lang="en-US" altLang="zh-TW" sz="2000" b="1" kern="100" dirty="0" smtClean="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000" b="1" kern="100" dirty="0" smtClean="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３</a:t>
            </a:r>
            <a:r>
              <a:rPr lang="en-US" altLang="zh-TW" sz="2000" b="1" kern="100" dirty="0" smtClean="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000" b="1" kern="100" dirty="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拔尖案</a:t>
            </a:r>
            <a:r>
              <a:rPr lang="en-US" altLang="zh-TW" sz="2000" b="1" kern="100" dirty="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000" b="1" kern="100" dirty="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投資方評估報告、</a:t>
            </a:r>
            <a:r>
              <a:rPr lang="en-US" altLang="zh-TW" sz="2000" b="1" kern="100" dirty="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CEO/COO</a:t>
            </a:r>
            <a:r>
              <a:rPr lang="zh-TW" altLang="en-US" sz="2000" b="1" kern="100" dirty="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人選</a:t>
            </a:r>
            <a:r>
              <a:rPr lang="zh-TW" altLang="en-US" sz="2000" b="1" kern="100" dirty="0" smtClean="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簡歷、</a:t>
            </a:r>
            <a:r>
              <a:rPr lang="en-US" altLang="zh-TW" sz="2000" b="1" kern="100" dirty="0" smtClean="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		 </a:t>
            </a:r>
            <a:r>
              <a:rPr lang="zh-TW" altLang="zh-TW" sz="2000" b="1" kern="100" dirty="0" smtClean="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已</a:t>
            </a:r>
            <a:r>
              <a:rPr lang="zh-TW" altLang="zh-TW" sz="2000" b="1" kern="100" dirty="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向執行機構提出技術作價申請之證明文件</a:t>
            </a:r>
            <a:r>
              <a:rPr lang="zh-TW" altLang="en-US" sz="2000" b="1" kern="100" dirty="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及</a:t>
            </a:r>
            <a:r>
              <a:rPr lang="zh-TW" altLang="zh-TW" sz="2000" b="1" kern="100" dirty="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智財</a:t>
            </a:r>
            <a:r>
              <a:rPr lang="zh-TW" altLang="zh-TW" sz="2000" b="1" kern="100" dirty="0" smtClean="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清單</a:t>
            </a:r>
            <a:endParaRPr lang="en-US" altLang="zh-TW" sz="2000" b="1" kern="100" dirty="0" smtClean="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endParaRPr>
          </a:p>
          <a:p>
            <a:pPr>
              <a:lnSpc>
                <a:spcPct val="115000"/>
              </a:lnSpc>
            </a:pPr>
            <a:r>
              <a:rPr lang="en-US" altLang="zh-TW" sz="2000" b="1" kern="100" dirty="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	</a:t>
            </a:r>
            <a:r>
              <a:rPr lang="en-US" altLang="zh-TW" sz="2000" b="1" kern="100" dirty="0" smtClean="0">
                <a:latin typeface="微軟正黑體" panose="020B0604030504040204" pitchFamily="34" charset="-120"/>
                <a:ea typeface="微軟正黑體" panose="020B0604030504040204" pitchFamily="34" charset="-120"/>
                <a:cs typeface="Times New Roman" panose="02020603050405020304" pitchFamily="18" charset="0"/>
              </a:rPr>
              <a:t>(4)</a:t>
            </a:r>
            <a:r>
              <a:rPr lang="zh-TW" altLang="en-US" sz="2000" b="1" kern="100" dirty="0">
                <a:latin typeface="微軟正黑體" panose="020B0604030504040204" pitchFamily="34" charset="-120"/>
                <a:ea typeface="微軟正黑體" panose="020B0604030504040204" pitchFamily="34" charset="-120"/>
                <a:cs typeface="Times New Roman" panose="02020603050405020304" pitchFamily="18" charset="0"/>
              </a:rPr>
              <a:t>計畫申請名冊 </a:t>
            </a:r>
            <a:r>
              <a:rPr lang="en-US" altLang="zh-TW" sz="2000" b="1" kern="100" dirty="0" smtClean="0">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000" b="1" kern="100" dirty="0" smtClean="0">
                <a:latin typeface="微軟正黑體" panose="020B0604030504040204" pitchFamily="34" charset="-120"/>
                <a:ea typeface="微軟正黑體" panose="020B0604030504040204" pitchFamily="34" charset="-120"/>
                <a:cs typeface="Times New Roman" panose="02020603050405020304" pitchFamily="18" charset="0"/>
              </a:rPr>
              <a:t>科產平台繳交</a:t>
            </a:r>
            <a:r>
              <a:rPr lang="en-US" altLang="zh-TW" sz="2000" b="1" kern="100" dirty="0" smtClean="0">
                <a:latin typeface="微軟正黑體" panose="020B0604030504040204" pitchFamily="34" charset="-120"/>
                <a:ea typeface="微軟正黑體" panose="020B0604030504040204" pitchFamily="34" charset="-120"/>
                <a:cs typeface="Times New Roman" panose="02020603050405020304" pitchFamily="18" charset="0"/>
              </a:rPr>
              <a:t>)</a:t>
            </a:r>
          </a:p>
          <a:p>
            <a:pPr>
              <a:lnSpc>
                <a:spcPct val="115000"/>
              </a:lnSpc>
            </a:pPr>
            <a:r>
              <a:rPr lang="en-US" altLang="zh-TW" sz="2000" b="1" kern="100" dirty="0">
                <a:latin typeface="微軟正黑體" panose="020B0604030504040204" pitchFamily="34" charset="-120"/>
                <a:ea typeface="微軟正黑體" panose="020B0604030504040204" pitchFamily="34" charset="-120"/>
                <a:cs typeface="Times New Roman" panose="02020603050405020304" pitchFamily="18" charset="0"/>
              </a:rPr>
              <a:t>	</a:t>
            </a:r>
            <a:r>
              <a:rPr lang="en-US" altLang="zh-TW" sz="2000" b="1" kern="100" dirty="0" smtClean="0">
                <a:latin typeface="微軟正黑體" panose="020B0604030504040204" pitchFamily="34" charset="-120"/>
                <a:ea typeface="微軟正黑體" panose="020B0604030504040204" pitchFamily="34" charset="-120"/>
                <a:cs typeface="Times New Roman" panose="02020603050405020304" pitchFamily="18" charset="0"/>
              </a:rPr>
              <a:t>(5)</a:t>
            </a:r>
            <a:r>
              <a:rPr lang="zh-TW" altLang="en-US" sz="2000" b="1" kern="100" dirty="0">
                <a:latin typeface="微軟正黑體" panose="020B0604030504040204" pitchFamily="34" charset="-120"/>
                <a:ea typeface="微軟正黑體" panose="020B0604030504040204" pitchFamily="34" charset="-120"/>
                <a:cs typeface="Times New Roman" panose="02020603050405020304" pitchFamily="18" charset="0"/>
              </a:rPr>
              <a:t>輔導推薦表</a:t>
            </a:r>
            <a:r>
              <a:rPr lang="en-US" altLang="zh-TW" sz="2000" b="1" kern="100" dirty="0" smtClean="0">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000" b="1" kern="100" dirty="0">
                <a:latin typeface="微軟正黑體" panose="020B0604030504040204" pitchFamily="34" charset="-120"/>
                <a:ea typeface="微軟正黑體" panose="020B0604030504040204" pitchFamily="34" charset="-120"/>
                <a:cs typeface="Times New Roman" panose="02020603050405020304" pitchFamily="18" charset="0"/>
              </a:rPr>
              <a:t>科產平台</a:t>
            </a:r>
            <a:r>
              <a:rPr lang="zh-TW" altLang="en-US" sz="2000" b="1" kern="100" dirty="0" smtClean="0">
                <a:latin typeface="微軟正黑體" panose="020B0604030504040204" pitchFamily="34" charset="-120"/>
                <a:ea typeface="微軟正黑體" panose="020B0604030504040204" pitchFamily="34" charset="-120"/>
                <a:cs typeface="Times New Roman" panose="02020603050405020304" pitchFamily="18" charset="0"/>
              </a:rPr>
              <a:t>繳交，含</a:t>
            </a:r>
            <a:r>
              <a:rPr lang="zh-TW" altLang="en-US" sz="2000" b="1" kern="100" dirty="0">
                <a:latin typeface="微軟正黑體" panose="020B0604030504040204" pitchFamily="34" charset="-120"/>
                <a:ea typeface="微軟正黑體" panose="020B0604030504040204" pitchFamily="34" charset="-120"/>
                <a:cs typeface="Times New Roman" panose="02020603050405020304" pitchFamily="18" charset="0"/>
              </a:rPr>
              <a:t>校內初審委員</a:t>
            </a:r>
            <a:r>
              <a:rPr lang="zh-TW" altLang="en-US" sz="2000" b="1" kern="100" dirty="0" smtClean="0">
                <a:latin typeface="微軟正黑體" panose="020B0604030504040204" pitchFamily="34" charset="-120"/>
                <a:ea typeface="微軟正黑體" panose="020B0604030504040204" pitchFamily="34" charset="-120"/>
                <a:cs typeface="Times New Roman" panose="02020603050405020304" pitchFamily="18" charset="0"/>
              </a:rPr>
              <a:t>名冊</a:t>
            </a:r>
            <a:r>
              <a:rPr lang="en-US" altLang="zh-TW" sz="2000" b="1" kern="100" dirty="0" smtClean="0">
                <a:latin typeface="微軟正黑體" panose="020B0604030504040204" pitchFamily="34" charset="-120"/>
                <a:ea typeface="微軟正黑體" panose="020B0604030504040204" pitchFamily="34" charset="-120"/>
                <a:cs typeface="Times New Roman" panose="02020603050405020304" pitchFamily="18" charset="0"/>
              </a:rPr>
              <a:t>)</a:t>
            </a:r>
          </a:p>
          <a:p>
            <a:pPr lvl="0">
              <a:lnSpc>
                <a:spcPct val="115000"/>
              </a:lnSpc>
            </a:pPr>
            <a:r>
              <a:rPr lang="en-US" altLang="zh-TW" sz="2000" b="1" kern="100" dirty="0" smtClean="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	</a:t>
            </a:r>
          </a:p>
        </p:txBody>
      </p:sp>
      <p:sp>
        <p:nvSpPr>
          <p:cNvPr id="13" name="矩形 12">
            <a:extLst>
              <a:ext uri="{FF2B5EF4-FFF2-40B4-BE49-F238E27FC236}">
                <a16:creationId xmlns:a16="http://schemas.microsoft.com/office/drawing/2014/main" id="{BFAB7207-AACB-49F8-8964-0B85CF3011B5}"/>
              </a:ext>
            </a:extLst>
          </p:cNvPr>
          <p:cNvSpPr/>
          <p:nvPr/>
        </p:nvSpPr>
        <p:spPr>
          <a:xfrm>
            <a:off x="162732" y="1137969"/>
            <a:ext cx="4653108" cy="5263670"/>
          </a:xfrm>
          <a:prstGeom prst="rect">
            <a:avLst/>
          </a:prstGeom>
          <a:noFill/>
          <a:ln w="57150" cap="flat" cmpd="sng" algn="ctr">
            <a:solidFill>
              <a:srgbClr val="FF9933"/>
            </a:solidFill>
            <a:prstDash val="sysDash"/>
            <a:miter lim="800000"/>
          </a:ln>
          <a:effectLst/>
        </p:spPr>
        <p:txBody>
          <a:bodyPr rot="0" spcFirstLastPara="1" vertOverflow="overflow" horzOverflow="overflow" vert="horz" wrap="square" lIns="50800" tIns="50800" rIns="50800" bIns="50800" numCol="1" spcCol="38100" rtlCol="0" anchor="ctr">
            <a:spAutoFit/>
          </a:bodyPr>
          <a:lstStyle/>
          <a:p>
            <a:pPr marL="0" marR="0" lvl="0" indent="0" algn="ctr" defTabSz="584200" eaLnBrk="1" fontAlgn="auto" latinLnBrk="0" hangingPunct="0">
              <a:lnSpc>
                <a:spcPct val="100000"/>
              </a:lnSpc>
              <a:spcBef>
                <a:spcPts val="0"/>
              </a:spcBef>
              <a:spcAft>
                <a:spcPts val="0"/>
              </a:spcAft>
              <a:buClrTx/>
              <a:buSzTx/>
              <a:buFontTx/>
              <a:buNone/>
              <a:tabLst/>
              <a:defRPr/>
            </a:pPr>
            <a:endParaRPr kumimoji="0" lang="zh-TW" altLang="en-US" sz="2200" b="0" i="0" u="none" strike="noStrike" kern="0" cap="none" spc="0" normalizeH="0" baseline="0" noProof="0">
              <a:ln>
                <a:noFill/>
              </a:ln>
              <a:solidFill>
                <a:srgbClr val="FFFFFF"/>
              </a:solidFill>
              <a:effectLst/>
              <a:uLnTx/>
              <a:uFillTx/>
              <a:latin typeface="Calibri" panose="020F0502020204030204"/>
              <a:ea typeface="新細明體" panose="02020500000000000000" pitchFamily="18" charset="-120"/>
              <a:cs typeface="+mn-cs"/>
              <a:sym typeface="Helvetica Neue Medium"/>
            </a:endParaRPr>
          </a:p>
        </p:txBody>
      </p:sp>
      <p:sp>
        <p:nvSpPr>
          <p:cNvPr id="14" name="矩形 13">
            <a:extLst>
              <a:ext uri="{FF2B5EF4-FFF2-40B4-BE49-F238E27FC236}">
                <a16:creationId xmlns:a16="http://schemas.microsoft.com/office/drawing/2014/main" id="{EC7CC8E0-7F49-41C2-B95D-419CEC100E8F}"/>
              </a:ext>
            </a:extLst>
          </p:cNvPr>
          <p:cNvSpPr/>
          <p:nvPr/>
        </p:nvSpPr>
        <p:spPr>
          <a:xfrm>
            <a:off x="1614968" y="2497676"/>
            <a:ext cx="2373008" cy="451504"/>
          </a:xfrm>
          <a:prstGeom prst="rect">
            <a:avLst/>
          </a:prstGeom>
          <a:gradFill rotWithShape="1">
            <a:gsLst>
              <a:gs pos="0">
                <a:srgbClr val="ED7D31">
                  <a:satMod val="103000"/>
                  <a:lumMod val="102000"/>
                  <a:tint val="94000"/>
                </a:srgbClr>
              </a:gs>
              <a:gs pos="50000">
                <a:srgbClr val="ED7D31">
                  <a:satMod val="110000"/>
                  <a:lumMod val="100000"/>
                  <a:shade val="100000"/>
                </a:srgbClr>
              </a:gs>
              <a:gs pos="100000">
                <a:srgbClr val="ED7D31">
                  <a:lumMod val="99000"/>
                  <a:satMod val="120000"/>
                  <a:shade val="78000"/>
                </a:srgbClr>
              </a:gs>
            </a:gsLst>
            <a:lin ang="5400000" scaled="0"/>
          </a:gradFill>
          <a:ln>
            <a:noFill/>
          </a:ln>
          <a:effectLst>
            <a:outerShdw blurRad="57150" dist="19050" dir="5400000" algn="ctr" rotWithShape="0">
              <a:srgbClr val="000000">
                <a:alpha val="63000"/>
              </a:srgb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TW" altLang="en-US" sz="1800" b="1"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rPr>
              <a:t>科研創業計畫</a:t>
            </a:r>
          </a:p>
        </p:txBody>
      </p:sp>
      <p:sp>
        <p:nvSpPr>
          <p:cNvPr id="15" name="矩形 14">
            <a:extLst>
              <a:ext uri="{FF2B5EF4-FFF2-40B4-BE49-F238E27FC236}">
                <a16:creationId xmlns:a16="http://schemas.microsoft.com/office/drawing/2014/main" id="{29624C0C-7BA1-4C29-BAB8-29351FD092EF}"/>
              </a:ext>
            </a:extLst>
          </p:cNvPr>
          <p:cNvSpPr/>
          <p:nvPr/>
        </p:nvSpPr>
        <p:spPr>
          <a:xfrm>
            <a:off x="2787881" y="5193216"/>
            <a:ext cx="1920621" cy="451504"/>
          </a:xfrm>
          <a:prstGeom prst="rect">
            <a:avLst/>
          </a:prstGeom>
          <a:solidFill>
            <a:srgbClr val="70AD47">
              <a:lumMod val="40000"/>
              <a:lumOff val="60000"/>
            </a:srgbClr>
          </a:solidFill>
          <a:ln w="12700" cap="flat" cmpd="sng" algn="ctr">
            <a:solidFill>
              <a:srgbClr val="70AD47">
                <a:lumMod val="60000"/>
                <a:lumOff val="4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TW" altLang="en-US" sz="1600" b="1"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rPr>
              <a:t>科</a:t>
            </a:r>
            <a:r>
              <a:rPr kumimoji="0" lang="zh-TW" altLang="en-US" sz="1600" b="1" i="0" u="none" strike="noStrike" kern="0" cap="none" spc="0" normalizeH="0" baseline="0" noProof="0" dirty="0" smtClean="0">
                <a:ln>
                  <a:noFill/>
                </a:ln>
                <a:solidFill>
                  <a:prstClr val="black"/>
                </a:solidFill>
                <a:effectLst/>
                <a:uLnTx/>
                <a:uFillTx/>
                <a:latin typeface="微軟正黑體" panose="020B0604030504040204" pitchFamily="34" charset="-120"/>
                <a:ea typeface="微軟正黑體" panose="020B0604030504040204" pitchFamily="34" charset="-120"/>
              </a:rPr>
              <a:t>研成果</a:t>
            </a:r>
            <a:endParaRPr kumimoji="0" lang="en-US" altLang="zh-TW" sz="1600" b="1" i="0" u="none" strike="noStrike" kern="0" cap="none" spc="0" normalizeH="0" baseline="0" noProof="0" dirty="0" smtClean="0">
              <a:ln>
                <a:noFill/>
              </a:ln>
              <a:solidFill>
                <a:prstClr val="black"/>
              </a:solidFill>
              <a:effectLst/>
              <a:uLnTx/>
              <a:uFillTx/>
              <a:latin typeface="微軟正黑體" panose="020B0604030504040204" pitchFamily="34" charset="-120"/>
              <a:ea typeface="微軟正黑體" panose="020B0604030504040204" pitchFamily="34" charset="-120"/>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TW" altLang="en-US" sz="1600" b="1" i="0" u="none" strike="noStrike" kern="0" cap="none" spc="0" normalizeH="0" baseline="0" noProof="0" dirty="0" smtClean="0">
                <a:ln>
                  <a:noFill/>
                </a:ln>
                <a:solidFill>
                  <a:prstClr val="black"/>
                </a:solidFill>
                <a:effectLst/>
                <a:uLnTx/>
                <a:uFillTx/>
                <a:latin typeface="微軟正黑體" panose="020B0604030504040204" pitchFamily="34" charset="-120"/>
                <a:ea typeface="微軟正黑體" panose="020B0604030504040204" pitchFamily="34" charset="-120"/>
              </a:rPr>
              <a:t>產業</a:t>
            </a:r>
            <a:r>
              <a:rPr kumimoji="0" lang="zh-TW" altLang="en-US" sz="1600" b="1"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rPr>
              <a:t>化平台</a:t>
            </a:r>
          </a:p>
        </p:txBody>
      </p:sp>
      <p:sp>
        <p:nvSpPr>
          <p:cNvPr id="16" name="矩形 15">
            <a:extLst>
              <a:ext uri="{FF2B5EF4-FFF2-40B4-BE49-F238E27FC236}">
                <a16:creationId xmlns:a16="http://schemas.microsoft.com/office/drawing/2014/main" id="{B9D290E1-B7E0-4B10-8C17-50B69D822F27}"/>
              </a:ext>
            </a:extLst>
          </p:cNvPr>
          <p:cNvSpPr/>
          <p:nvPr/>
        </p:nvSpPr>
        <p:spPr>
          <a:xfrm>
            <a:off x="302274" y="3451229"/>
            <a:ext cx="1823401" cy="629958"/>
          </a:xfrm>
          <a:prstGeom prst="rect">
            <a:avLst/>
          </a:prstGeom>
          <a:gradFill rotWithShape="1">
            <a:gsLst>
              <a:gs pos="0">
                <a:srgbClr val="5B9BD5">
                  <a:satMod val="103000"/>
                  <a:lumMod val="102000"/>
                  <a:tint val="94000"/>
                </a:srgbClr>
              </a:gs>
              <a:gs pos="50000">
                <a:srgbClr val="5B9BD5">
                  <a:satMod val="110000"/>
                  <a:lumMod val="100000"/>
                  <a:shade val="100000"/>
                </a:srgbClr>
              </a:gs>
              <a:gs pos="100000">
                <a:srgbClr val="5B9BD5">
                  <a:lumMod val="99000"/>
                  <a:satMod val="120000"/>
                  <a:shade val="78000"/>
                </a:srgbClr>
              </a:gs>
            </a:gsLst>
            <a:lin ang="5400000" scaled="0"/>
          </a:gradFill>
          <a:ln>
            <a:noFill/>
          </a:ln>
          <a:effectLst>
            <a:outerShdw blurRad="57150" dist="19050" dir="5400000" algn="ctr" rotWithShape="0">
              <a:srgbClr val="000000">
                <a:alpha val="63000"/>
              </a:srgb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TW" altLang="en-US" sz="1800" b="1" i="0" u="none" strike="noStrike" kern="0" cap="none" spc="0" normalizeH="0" baseline="0" noProof="0" dirty="0">
                <a:ln>
                  <a:noFill/>
                </a:ln>
                <a:solidFill>
                  <a:prstClr val="white"/>
                </a:solidFill>
                <a:effectLst/>
                <a:uLnTx/>
                <a:uFillTx/>
                <a:latin typeface="微軟正黑體" panose="020B0604030504040204" pitchFamily="34" charset="-120"/>
                <a:ea typeface="微軟正黑體" panose="020B0604030504040204" pitchFamily="34" charset="-120"/>
              </a:rPr>
              <a:t>科創推動辦公室</a:t>
            </a:r>
          </a:p>
        </p:txBody>
      </p:sp>
      <p:sp>
        <p:nvSpPr>
          <p:cNvPr id="17" name="矩形 16">
            <a:extLst>
              <a:ext uri="{FF2B5EF4-FFF2-40B4-BE49-F238E27FC236}">
                <a16:creationId xmlns:a16="http://schemas.microsoft.com/office/drawing/2014/main" id="{C1EC8796-BCCA-4C53-B6DE-030872C3AF8F}"/>
              </a:ext>
            </a:extLst>
          </p:cNvPr>
          <p:cNvSpPr/>
          <p:nvPr/>
        </p:nvSpPr>
        <p:spPr>
          <a:xfrm>
            <a:off x="2706799" y="3459750"/>
            <a:ext cx="870775" cy="585193"/>
          </a:xfrm>
          <a:prstGeom prst="rect">
            <a:avLst/>
          </a:prstGeom>
          <a:solidFill>
            <a:srgbClr val="70AD47">
              <a:lumMod val="40000"/>
              <a:lumOff val="60000"/>
            </a:srgbClr>
          </a:solidFill>
          <a:ln w="12700" cap="flat" cmpd="sng" algn="ctr">
            <a:solidFill>
              <a:srgbClr val="70AD47">
                <a:lumMod val="60000"/>
                <a:lumOff val="4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TW" altLang="en-US" sz="1600" b="1"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rPr>
              <a:t>萌芽案</a:t>
            </a:r>
            <a:endParaRPr kumimoji="0" lang="en-US" altLang="zh-TW" sz="1600" b="1"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endParaRPr>
          </a:p>
        </p:txBody>
      </p:sp>
      <p:cxnSp>
        <p:nvCxnSpPr>
          <p:cNvPr id="19" name="直線單箭頭接點 18">
            <a:extLst>
              <a:ext uri="{FF2B5EF4-FFF2-40B4-BE49-F238E27FC236}">
                <a16:creationId xmlns:a16="http://schemas.microsoft.com/office/drawing/2014/main" id="{EB74D228-8B1E-4DFA-A601-0A729802668F}"/>
              </a:ext>
            </a:extLst>
          </p:cNvPr>
          <p:cNvCxnSpPr>
            <a:cxnSpLocks/>
          </p:cNvCxnSpPr>
          <p:nvPr/>
        </p:nvCxnSpPr>
        <p:spPr>
          <a:xfrm>
            <a:off x="2664773" y="1981915"/>
            <a:ext cx="0" cy="515761"/>
          </a:xfrm>
          <a:prstGeom prst="straightConnector1">
            <a:avLst/>
          </a:prstGeom>
          <a:noFill/>
          <a:ln w="38100" cap="flat" cmpd="sng" algn="ctr">
            <a:solidFill>
              <a:srgbClr val="FF0000"/>
            </a:solidFill>
            <a:prstDash val="solid"/>
            <a:miter lim="800000"/>
            <a:tailEnd type="triangle"/>
          </a:ln>
          <a:effectLst/>
        </p:spPr>
      </p:cxnSp>
      <p:cxnSp>
        <p:nvCxnSpPr>
          <p:cNvPr id="20" name="直線單箭頭接點 19">
            <a:extLst>
              <a:ext uri="{FF2B5EF4-FFF2-40B4-BE49-F238E27FC236}">
                <a16:creationId xmlns:a16="http://schemas.microsoft.com/office/drawing/2014/main" id="{F04C319A-8E7C-434C-A6C0-385311B7EDA7}"/>
              </a:ext>
            </a:extLst>
          </p:cNvPr>
          <p:cNvCxnSpPr>
            <a:cxnSpLocks/>
            <a:stCxn id="14" idx="3"/>
          </p:cNvCxnSpPr>
          <p:nvPr/>
        </p:nvCxnSpPr>
        <p:spPr>
          <a:xfrm>
            <a:off x="3987976" y="2723428"/>
            <a:ext cx="394882" cy="683199"/>
          </a:xfrm>
          <a:prstGeom prst="bentConnector2">
            <a:avLst/>
          </a:prstGeom>
          <a:noFill/>
          <a:ln w="38100" cap="flat" cmpd="sng" algn="ctr">
            <a:solidFill>
              <a:srgbClr val="FF0000"/>
            </a:solidFill>
            <a:prstDash val="solid"/>
            <a:miter lim="800000"/>
            <a:tailEnd type="triangle"/>
          </a:ln>
          <a:effectLst/>
        </p:spPr>
      </p:cxnSp>
      <p:sp>
        <p:nvSpPr>
          <p:cNvPr id="22" name="矩形 21">
            <a:extLst>
              <a:ext uri="{FF2B5EF4-FFF2-40B4-BE49-F238E27FC236}">
                <a16:creationId xmlns:a16="http://schemas.microsoft.com/office/drawing/2014/main" id="{1B18EB04-B05C-4A24-9E04-502BEF9EDD1E}"/>
              </a:ext>
            </a:extLst>
          </p:cNvPr>
          <p:cNvSpPr/>
          <p:nvPr/>
        </p:nvSpPr>
        <p:spPr>
          <a:xfrm>
            <a:off x="3629798" y="3456886"/>
            <a:ext cx="870778" cy="585193"/>
          </a:xfrm>
          <a:prstGeom prst="rect">
            <a:avLst/>
          </a:prstGeom>
          <a:solidFill>
            <a:srgbClr val="70AD47">
              <a:lumMod val="40000"/>
              <a:lumOff val="60000"/>
            </a:srgbClr>
          </a:solidFill>
          <a:ln w="12700" cap="flat" cmpd="sng" algn="ctr">
            <a:solidFill>
              <a:srgbClr val="70AD47">
                <a:lumMod val="60000"/>
                <a:lumOff val="4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TW" altLang="en-US" sz="1600" b="1"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rPr>
              <a:t>拔尖案</a:t>
            </a:r>
          </a:p>
        </p:txBody>
      </p:sp>
      <p:sp>
        <p:nvSpPr>
          <p:cNvPr id="24" name="文字方塊 23">
            <a:extLst>
              <a:ext uri="{FF2B5EF4-FFF2-40B4-BE49-F238E27FC236}">
                <a16:creationId xmlns:a16="http://schemas.microsoft.com/office/drawing/2014/main" id="{9E46BCD2-A483-40B1-B5F5-0A08FA749814}"/>
              </a:ext>
            </a:extLst>
          </p:cNvPr>
          <p:cNvSpPr txBox="1"/>
          <p:nvPr/>
        </p:nvSpPr>
        <p:spPr>
          <a:xfrm>
            <a:off x="1947233" y="5551379"/>
            <a:ext cx="879315" cy="461665"/>
          </a:xfrm>
          <a:prstGeom prst="rect">
            <a:avLst/>
          </a:prstGeom>
          <a:noFill/>
        </p:spPr>
        <p:txBody>
          <a:bodyPr wrap="square">
            <a:spAutoFit/>
          </a:bodyPr>
          <a:lstStyle/>
          <a:p>
            <a:r>
              <a:rPr lang="zh-TW" altLang="en-US" sz="1200" b="1" dirty="0">
                <a:solidFill>
                  <a:srgbClr val="70AD47">
                    <a:lumMod val="75000"/>
                  </a:srgbClr>
                </a:solidFill>
                <a:latin typeface="微軟正黑體" panose="020B0604030504040204" pitchFamily="34" charset="-120"/>
                <a:ea typeface="微軟正黑體" panose="020B0604030504040204" pitchFamily="34" charset="-120"/>
                <a:cs typeface="Times New Roman" panose="02020603050405020304" pitchFamily="18" charset="0"/>
              </a:rPr>
              <a:t>跨校提案</a:t>
            </a:r>
            <a:endParaRPr lang="en-US" altLang="zh-TW" sz="1200" b="1" dirty="0">
              <a:solidFill>
                <a:srgbClr val="70AD47">
                  <a:lumMod val="75000"/>
                </a:srgbClr>
              </a:solidFill>
              <a:latin typeface="微軟正黑體" panose="020B0604030504040204" pitchFamily="34" charset="-120"/>
              <a:ea typeface="微軟正黑體" panose="020B0604030504040204" pitchFamily="34" charset="-120"/>
              <a:cs typeface="Times New Roman" panose="02020603050405020304" pitchFamily="18" charset="0"/>
            </a:endParaRPr>
          </a:p>
          <a:p>
            <a:r>
              <a:rPr lang="zh-TW" altLang="en-US" sz="1200" b="1" dirty="0">
                <a:solidFill>
                  <a:srgbClr val="70AD47">
                    <a:lumMod val="75000"/>
                  </a:srgbClr>
                </a:solidFill>
                <a:latin typeface="微軟正黑體" panose="020B0604030504040204" pitchFamily="34" charset="-120"/>
                <a:ea typeface="微軟正黑體" panose="020B0604030504040204" pitchFamily="34" charset="-120"/>
                <a:cs typeface="Times New Roman" panose="02020603050405020304" pitchFamily="18" charset="0"/>
              </a:rPr>
              <a:t>平台初審</a:t>
            </a:r>
            <a:endParaRPr lang="zh-TW" altLang="en-US" sz="1200" b="1" dirty="0">
              <a:solidFill>
                <a:srgbClr val="70AD47">
                  <a:lumMod val="75000"/>
                </a:srgbClr>
              </a:solidFill>
              <a:latin typeface="微軟正黑體" panose="020B0604030504040204" pitchFamily="34" charset="-120"/>
              <a:ea typeface="微軟正黑體" panose="020B0604030504040204" pitchFamily="34" charset="-120"/>
            </a:endParaRPr>
          </a:p>
        </p:txBody>
      </p:sp>
      <p:sp>
        <p:nvSpPr>
          <p:cNvPr id="26" name="文字方塊 25">
            <a:extLst>
              <a:ext uri="{FF2B5EF4-FFF2-40B4-BE49-F238E27FC236}">
                <a16:creationId xmlns:a16="http://schemas.microsoft.com/office/drawing/2014/main" id="{2CF3EC06-8363-4617-A156-97A182533F35}"/>
              </a:ext>
            </a:extLst>
          </p:cNvPr>
          <p:cNvSpPr txBox="1"/>
          <p:nvPr/>
        </p:nvSpPr>
        <p:spPr>
          <a:xfrm>
            <a:off x="1187893" y="4849738"/>
            <a:ext cx="854150" cy="461665"/>
          </a:xfrm>
          <a:prstGeom prst="rect">
            <a:avLst/>
          </a:prstGeom>
          <a:noFill/>
        </p:spPr>
        <p:txBody>
          <a:bodyPr wrap="square">
            <a:spAutoFit/>
          </a:bodyPr>
          <a:lstStyle/>
          <a:p>
            <a:r>
              <a:rPr lang="zh-TW" altLang="en-US" sz="1200" b="1" dirty="0">
                <a:solidFill>
                  <a:srgbClr val="4472C4"/>
                </a:solidFill>
                <a:latin typeface="微軟正黑體" panose="020B0604030504040204" pitchFamily="34" charset="-120"/>
                <a:ea typeface="微軟正黑體" panose="020B0604030504040204" pitchFamily="34" charset="-120"/>
                <a:cs typeface="Times New Roman" panose="02020603050405020304" pitchFamily="18" charset="0"/>
              </a:rPr>
              <a:t>績效查核輔導管考</a:t>
            </a:r>
            <a:endParaRPr lang="zh-TW" altLang="en-US" sz="1200" b="1" dirty="0">
              <a:solidFill>
                <a:srgbClr val="4472C4"/>
              </a:solidFill>
              <a:latin typeface="微軟正黑體" panose="020B0604030504040204" pitchFamily="34" charset="-120"/>
              <a:ea typeface="微軟正黑體" panose="020B0604030504040204" pitchFamily="34" charset="-120"/>
            </a:endParaRPr>
          </a:p>
        </p:txBody>
      </p:sp>
      <p:cxnSp>
        <p:nvCxnSpPr>
          <p:cNvPr id="30" name="直線單箭頭接點 29">
            <a:extLst>
              <a:ext uri="{FF2B5EF4-FFF2-40B4-BE49-F238E27FC236}">
                <a16:creationId xmlns:a16="http://schemas.microsoft.com/office/drawing/2014/main" id="{C2239DCB-91B2-4AB5-8ACA-6CECFFEAC5E5}"/>
              </a:ext>
            </a:extLst>
          </p:cNvPr>
          <p:cNvCxnSpPr>
            <a:cxnSpLocks/>
          </p:cNvCxnSpPr>
          <p:nvPr/>
        </p:nvCxnSpPr>
        <p:spPr>
          <a:xfrm>
            <a:off x="2125675" y="3758659"/>
            <a:ext cx="539098" cy="0"/>
          </a:xfrm>
          <a:prstGeom prst="straightConnector1">
            <a:avLst/>
          </a:prstGeom>
          <a:noFill/>
          <a:ln w="38100" cap="flat" cmpd="sng" algn="ctr">
            <a:solidFill>
              <a:srgbClr val="4472C4"/>
            </a:solidFill>
            <a:prstDash val="solid"/>
            <a:miter lim="800000"/>
            <a:tailEnd type="triangle"/>
          </a:ln>
          <a:effectLst/>
        </p:spPr>
      </p:cxnSp>
      <p:sp>
        <p:nvSpPr>
          <p:cNvPr id="34" name="文字方塊 33">
            <a:extLst>
              <a:ext uri="{FF2B5EF4-FFF2-40B4-BE49-F238E27FC236}">
                <a16:creationId xmlns:a16="http://schemas.microsoft.com/office/drawing/2014/main" id="{9D04E63B-B75E-44DA-A592-6AEC1B978F1E}"/>
              </a:ext>
            </a:extLst>
          </p:cNvPr>
          <p:cNvSpPr txBox="1"/>
          <p:nvPr/>
        </p:nvSpPr>
        <p:spPr>
          <a:xfrm>
            <a:off x="3637305" y="4371297"/>
            <a:ext cx="818087" cy="646331"/>
          </a:xfrm>
          <a:prstGeom prst="rect">
            <a:avLst/>
          </a:prstGeom>
          <a:noFill/>
        </p:spPr>
        <p:txBody>
          <a:bodyPr wrap="square">
            <a:spAutoFit/>
          </a:bodyPr>
          <a:lstStyle/>
          <a:p>
            <a:r>
              <a:rPr lang="zh-TW" altLang="en-US" sz="1200" b="1" dirty="0">
                <a:solidFill>
                  <a:srgbClr val="70AD47">
                    <a:lumMod val="75000"/>
                  </a:srgbClr>
                </a:solidFill>
                <a:latin typeface="微軟正黑體" panose="020B0604030504040204" pitchFamily="34" charset="-120"/>
                <a:ea typeface="微軟正黑體" panose="020B0604030504040204" pitchFamily="34" charset="-120"/>
              </a:rPr>
              <a:t>培育輔導</a:t>
            </a:r>
            <a:endParaRPr lang="en-US" altLang="zh-TW" sz="1200" b="1" dirty="0">
              <a:solidFill>
                <a:srgbClr val="70AD47">
                  <a:lumMod val="75000"/>
                </a:srgbClr>
              </a:solidFill>
              <a:latin typeface="微軟正黑體" panose="020B0604030504040204" pitchFamily="34" charset="-120"/>
              <a:ea typeface="微軟正黑體" panose="020B0604030504040204" pitchFamily="34" charset="-120"/>
            </a:endParaRPr>
          </a:p>
          <a:p>
            <a:r>
              <a:rPr lang="zh-TW" altLang="en-US" sz="1200" b="1" dirty="0">
                <a:solidFill>
                  <a:srgbClr val="70AD47">
                    <a:lumMod val="75000"/>
                  </a:srgbClr>
                </a:solidFill>
                <a:latin typeface="微軟正黑體" panose="020B0604030504040204" pitchFamily="34" charset="-120"/>
                <a:ea typeface="微軟正黑體" panose="020B0604030504040204" pitchFamily="34" charset="-120"/>
              </a:rPr>
              <a:t>衍生新創</a:t>
            </a:r>
            <a:endParaRPr lang="en-US" altLang="zh-TW" sz="1200" b="1" dirty="0">
              <a:solidFill>
                <a:srgbClr val="70AD47">
                  <a:lumMod val="75000"/>
                </a:srgbClr>
              </a:solidFill>
              <a:latin typeface="微軟正黑體" panose="020B0604030504040204" pitchFamily="34" charset="-120"/>
              <a:ea typeface="微軟正黑體" panose="020B0604030504040204" pitchFamily="34" charset="-120"/>
            </a:endParaRPr>
          </a:p>
          <a:p>
            <a:r>
              <a:rPr lang="zh-TW" altLang="en-US" sz="1200" b="1" dirty="0">
                <a:solidFill>
                  <a:srgbClr val="70AD47">
                    <a:lumMod val="75000"/>
                  </a:srgbClr>
                </a:solidFill>
                <a:latin typeface="微軟正黑體" panose="020B0604030504040204" pitchFamily="34" charset="-120"/>
                <a:ea typeface="微軟正黑體" panose="020B0604030504040204" pitchFamily="34" charset="-120"/>
              </a:rPr>
              <a:t>持續追蹤</a:t>
            </a:r>
          </a:p>
        </p:txBody>
      </p:sp>
      <p:pic>
        <p:nvPicPr>
          <p:cNvPr id="29" name="圖片 28">
            <a:extLst>
              <a:ext uri="{FF2B5EF4-FFF2-40B4-BE49-F238E27FC236}">
                <a16:creationId xmlns:a16="http://schemas.microsoft.com/office/drawing/2014/main" id="{DE31BC30-FCAA-4769-9DA1-18FCCD31C3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1997" t="36440" r="11709" b="44095"/>
          <a:stretch/>
        </p:blipFill>
        <p:spPr>
          <a:xfrm>
            <a:off x="645132" y="1328177"/>
            <a:ext cx="3567436" cy="722395"/>
          </a:xfrm>
          <a:prstGeom prst="rect">
            <a:avLst/>
          </a:prstGeom>
        </p:spPr>
      </p:pic>
      <p:sp>
        <p:nvSpPr>
          <p:cNvPr id="31" name="投影片編號版面配置區 4">
            <a:extLst>
              <a:ext uri="{FF2B5EF4-FFF2-40B4-BE49-F238E27FC236}">
                <a16:creationId xmlns:a16="http://schemas.microsoft.com/office/drawing/2014/main" id="{B1BA1854-57F5-4B3E-8A53-C8F395E7B4A7}"/>
              </a:ext>
            </a:extLst>
          </p:cNvPr>
          <p:cNvSpPr>
            <a:spLocks noGrp="1"/>
          </p:cNvSpPr>
          <p:nvPr>
            <p:ph type="sldNum" sz="quarter" idx="12"/>
          </p:nvPr>
        </p:nvSpPr>
        <p:spPr>
          <a:xfrm>
            <a:off x="9260080" y="6356350"/>
            <a:ext cx="2743200" cy="365125"/>
          </a:xfrm>
        </p:spPr>
        <p:txBody>
          <a:bodyPr/>
          <a:lstStyle/>
          <a:p>
            <a:pPr fontAlgn="base">
              <a:spcBef>
                <a:spcPct val="0"/>
              </a:spcBef>
              <a:spcAft>
                <a:spcPct val="0"/>
              </a:spcAft>
              <a:defRPr/>
            </a:pPr>
            <a:fld id="{CC706654-7386-4AE4-8280-2423E7704257}" type="slidenum">
              <a:rPr lang="zh-TW" altLang="en-US" sz="1800" smtClean="0">
                <a:solidFill>
                  <a:prstClr val="black">
                    <a:tint val="75000"/>
                  </a:prstClr>
                </a:solidFill>
                <a:latin typeface="微軟正黑體" panose="020B0604030504040204" pitchFamily="34" charset="-120"/>
                <a:ea typeface="微軟正黑體" panose="020B0604030504040204" pitchFamily="34" charset="-120"/>
              </a:rPr>
              <a:pPr fontAlgn="base">
                <a:spcBef>
                  <a:spcPct val="0"/>
                </a:spcBef>
                <a:spcAft>
                  <a:spcPct val="0"/>
                </a:spcAft>
                <a:defRPr/>
              </a:pPr>
              <a:t>5</a:t>
            </a:fld>
            <a:endParaRPr lang="zh-TW" altLang="en-US" sz="1800" dirty="0">
              <a:solidFill>
                <a:prstClr val="black">
                  <a:tint val="75000"/>
                </a:prstClr>
              </a:solidFill>
              <a:latin typeface="微軟正黑體" panose="020B0604030504040204" pitchFamily="34" charset="-120"/>
              <a:ea typeface="微軟正黑體" panose="020B0604030504040204" pitchFamily="34" charset="-120"/>
            </a:endParaRPr>
          </a:p>
        </p:txBody>
      </p:sp>
      <p:sp>
        <p:nvSpPr>
          <p:cNvPr id="28" name="文字方塊 27">
            <a:extLst>
              <a:ext uri="{FF2B5EF4-FFF2-40B4-BE49-F238E27FC236}">
                <a16:creationId xmlns:a16="http://schemas.microsoft.com/office/drawing/2014/main" id="{62EF57CF-12F3-4640-B47C-3C2C353215F0}"/>
              </a:ext>
            </a:extLst>
          </p:cNvPr>
          <p:cNvSpPr txBox="1"/>
          <p:nvPr/>
        </p:nvSpPr>
        <p:spPr>
          <a:xfrm>
            <a:off x="2647660" y="2081495"/>
            <a:ext cx="840646" cy="276999"/>
          </a:xfrm>
          <a:prstGeom prst="rect">
            <a:avLst/>
          </a:prstGeom>
          <a:noFill/>
        </p:spPr>
        <p:txBody>
          <a:bodyPr wrap="square">
            <a:spAutoFit/>
          </a:bodyPr>
          <a:lstStyle/>
          <a:p>
            <a:r>
              <a:rPr lang="zh-TW" altLang="en-US" sz="12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核定補助</a:t>
            </a:r>
            <a:endParaRPr lang="zh-TW" altLang="en-US" sz="1200" b="1" dirty="0">
              <a:solidFill>
                <a:srgbClr val="FF0000"/>
              </a:solidFill>
              <a:latin typeface="微軟正黑體" panose="020B0604030504040204" pitchFamily="34" charset="-120"/>
              <a:ea typeface="微軟正黑體" panose="020B0604030504040204" pitchFamily="34" charset="-120"/>
            </a:endParaRPr>
          </a:p>
        </p:txBody>
      </p:sp>
      <p:cxnSp>
        <p:nvCxnSpPr>
          <p:cNvPr id="40" name="接點: 肘形 28">
            <a:extLst>
              <a:ext uri="{FF2B5EF4-FFF2-40B4-BE49-F238E27FC236}">
                <a16:creationId xmlns:a16="http://schemas.microsoft.com/office/drawing/2014/main" id="{8C1EC593-309D-12D8-5E50-A7298041A827}"/>
              </a:ext>
            </a:extLst>
          </p:cNvPr>
          <p:cNvCxnSpPr>
            <a:cxnSpLocks/>
          </p:cNvCxnSpPr>
          <p:nvPr/>
        </p:nvCxnSpPr>
        <p:spPr>
          <a:xfrm flipH="1" flipV="1">
            <a:off x="3601246" y="4075044"/>
            <a:ext cx="120" cy="1092899"/>
          </a:xfrm>
          <a:prstGeom prst="straightConnector1">
            <a:avLst/>
          </a:prstGeom>
          <a:noFill/>
          <a:ln w="38100" cap="flat" cmpd="sng" algn="ctr">
            <a:solidFill>
              <a:srgbClr val="70AD47">
                <a:lumMod val="75000"/>
              </a:srgbClr>
            </a:solidFill>
            <a:prstDash val="solid"/>
            <a:miter lim="800000"/>
            <a:tailEnd type="triangle"/>
          </a:ln>
          <a:effectLst/>
        </p:spPr>
      </p:cxnSp>
      <p:cxnSp>
        <p:nvCxnSpPr>
          <p:cNvPr id="53" name="肘形接點 52">
            <a:extLst>
              <a:ext uri="{FF2B5EF4-FFF2-40B4-BE49-F238E27FC236}">
                <a16:creationId xmlns:a16="http://schemas.microsoft.com/office/drawing/2014/main" id="{F12F0271-3F10-3315-B85F-E5B0F23ED2F7}"/>
              </a:ext>
            </a:extLst>
          </p:cNvPr>
          <p:cNvCxnSpPr>
            <a:cxnSpLocks/>
          </p:cNvCxnSpPr>
          <p:nvPr/>
        </p:nvCxnSpPr>
        <p:spPr>
          <a:xfrm rot="10800000">
            <a:off x="654280" y="4100906"/>
            <a:ext cx="2066364" cy="1432185"/>
          </a:xfrm>
          <a:prstGeom prst="bentConnector3">
            <a:avLst>
              <a:gd name="adj1" fmla="val 100004"/>
            </a:avLst>
          </a:prstGeom>
          <a:ln w="38100" cap="rnd">
            <a:solidFill>
              <a:srgbClr val="538234"/>
            </a:solidFill>
            <a:bevel/>
            <a:tailEnd type="triangle"/>
          </a:ln>
        </p:spPr>
        <p:style>
          <a:lnRef idx="1">
            <a:schemeClr val="accent1"/>
          </a:lnRef>
          <a:fillRef idx="0">
            <a:schemeClr val="accent1"/>
          </a:fillRef>
          <a:effectRef idx="0">
            <a:schemeClr val="accent1"/>
          </a:effectRef>
          <a:fontRef idx="minor">
            <a:schemeClr val="tx1"/>
          </a:fontRef>
        </p:style>
      </p:cxnSp>
      <p:cxnSp>
        <p:nvCxnSpPr>
          <p:cNvPr id="2" name="直線單箭頭接點 19">
            <a:extLst>
              <a:ext uri="{FF2B5EF4-FFF2-40B4-BE49-F238E27FC236}">
                <a16:creationId xmlns:a16="http://schemas.microsoft.com/office/drawing/2014/main" id="{6BB08C36-E702-FE3D-8D86-D6E6CABD049B}"/>
              </a:ext>
            </a:extLst>
          </p:cNvPr>
          <p:cNvCxnSpPr>
            <a:cxnSpLocks/>
          </p:cNvCxnSpPr>
          <p:nvPr/>
        </p:nvCxnSpPr>
        <p:spPr>
          <a:xfrm rot="16200000" flipH="1">
            <a:off x="2708177" y="3237652"/>
            <a:ext cx="3390093" cy="470490"/>
          </a:xfrm>
          <a:prstGeom prst="bentConnector3">
            <a:avLst>
              <a:gd name="adj1" fmla="val -17"/>
            </a:avLst>
          </a:prstGeom>
          <a:noFill/>
          <a:ln w="38100" cap="flat" cmpd="sng" algn="ctr">
            <a:solidFill>
              <a:srgbClr val="FF0000"/>
            </a:solidFill>
            <a:prstDash val="solid"/>
            <a:miter lim="800000"/>
            <a:tailEnd type="triangle"/>
          </a:ln>
          <a:effectLst/>
        </p:spPr>
      </p:cxnSp>
      <p:sp>
        <p:nvSpPr>
          <p:cNvPr id="3" name="標題 18">
            <a:extLst>
              <a:ext uri="{FF2B5EF4-FFF2-40B4-BE49-F238E27FC236}">
                <a16:creationId xmlns:a16="http://schemas.microsoft.com/office/drawing/2014/main" id="{F791EA38-0621-0077-B636-9763BCA73952}"/>
              </a:ext>
            </a:extLst>
          </p:cNvPr>
          <p:cNvSpPr txBox="1">
            <a:spLocks/>
          </p:cNvSpPr>
          <p:nvPr/>
        </p:nvSpPr>
        <p:spPr>
          <a:xfrm>
            <a:off x="303819" y="89283"/>
            <a:ext cx="7886700" cy="8251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tx1"/>
                </a:solidFill>
                <a:latin typeface="微軟正黑體" panose="020B0604030504040204" pitchFamily="34" charset="-120"/>
                <a:ea typeface="微軟正黑體" panose="020B0604030504040204" pitchFamily="34" charset="-120"/>
                <a:cs typeface="+mj-cs"/>
              </a:defRPr>
            </a:lvl1pPr>
          </a:lstStyle>
          <a:p>
            <a:pPr lvl="0">
              <a:defRPr/>
            </a:pPr>
            <a:r>
              <a:rPr lang="zh-TW" altLang="en-US" sz="3200" b="1" dirty="0">
                <a:solidFill>
                  <a:prstClr val="black"/>
                </a:solidFill>
                <a:latin typeface="微軟正黑體" panose="020B0604030504040204" pitchFamily="34" charset="-120"/>
                <a:ea typeface="微軟正黑體" panose="020B0604030504040204" pitchFamily="34" charset="-120"/>
              </a:rPr>
              <a:t>計畫推動架構</a:t>
            </a:r>
            <a:endParaRPr kumimoji="0" lang="zh-TW" altLang="en-US" sz="3200" b="1"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30664876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 name="群組 162"/>
          <p:cNvGrpSpPr/>
          <p:nvPr/>
        </p:nvGrpSpPr>
        <p:grpSpPr>
          <a:xfrm>
            <a:off x="2014315" y="914400"/>
            <a:ext cx="8995867" cy="5896334"/>
            <a:chOff x="1705954" y="1368873"/>
            <a:chExt cx="8995867" cy="5896334"/>
          </a:xfrm>
        </p:grpSpPr>
        <p:sp>
          <p:nvSpPr>
            <p:cNvPr id="164" name="矩形 163">
              <a:extLst>
                <a:ext uri="{FF2B5EF4-FFF2-40B4-BE49-F238E27FC236}">
                  <a16:creationId xmlns:a16="http://schemas.microsoft.com/office/drawing/2014/main" id="{69344B25-A104-4D99-B79D-D46DE549F5AF}"/>
                </a:ext>
              </a:extLst>
            </p:cNvPr>
            <p:cNvSpPr/>
            <p:nvPr/>
          </p:nvSpPr>
          <p:spPr>
            <a:xfrm>
              <a:off x="3140722" y="4711010"/>
              <a:ext cx="981459" cy="788631"/>
            </a:xfrm>
            <a:prstGeom prst="rect">
              <a:avLst/>
            </a:prstGeom>
            <a:solidFill>
              <a:sysClr val="window" lastClr="FFFFFF">
                <a:lumMod val="95000"/>
                <a:alpha val="50196"/>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TW" altLang="en-US" sz="1800" b="0" i="0" u="none" strike="noStrike" kern="0" cap="none" spc="0" normalizeH="0" baseline="0" noProof="0">
                <a:ln>
                  <a:noFill/>
                </a:ln>
                <a:solidFill>
                  <a:prstClr val="white"/>
                </a:solidFill>
                <a:effectLst/>
                <a:uLnTx/>
                <a:uFillTx/>
                <a:latin typeface="微軟正黑體" panose="020B0604030504040204" pitchFamily="34" charset="-120"/>
                <a:ea typeface="新細明體" panose="02020500000000000000" pitchFamily="18" charset="-120"/>
                <a:cs typeface="+mn-cs"/>
              </a:endParaRPr>
            </a:p>
          </p:txBody>
        </p:sp>
        <p:grpSp>
          <p:nvGrpSpPr>
            <p:cNvPr id="166" name="群組 165">
              <a:extLst>
                <a:ext uri="{FF2B5EF4-FFF2-40B4-BE49-F238E27FC236}">
                  <a16:creationId xmlns:a16="http://schemas.microsoft.com/office/drawing/2014/main" id="{0B5E3DB6-D352-4DA3-943D-834567F7245C}"/>
                </a:ext>
              </a:extLst>
            </p:cNvPr>
            <p:cNvGrpSpPr/>
            <p:nvPr/>
          </p:nvGrpSpPr>
          <p:grpSpPr>
            <a:xfrm>
              <a:off x="1705954" y="1368873"/>
              <a:ext cx="7987579" cy="5896334"/>
              <a:chOff x="-475849" y="2056169"/>
              <a:chExt cx="5943991" cy="3896102"/>
            </a:xfrm>
          </p:grpSpPr>
          <p:grpSp>
            <p:nvGrpSpPr>
              <p:cNvPr id="182" name="群組 181">
                <a:extLst>
                  <a:ext uri="{FF2B5EF4-FFF2-40B4-BE49-F238E27FC236}">
                    <a16:creationId xmlns:a16="http://schemas.microsoft.com/office/drawing/2014/main" id="{993AE79B-5A2E-4AA5-9113-3EE04C4784DB}"/>
                  </a:ext>
                </a:extLst>
              </p:cNvPr>
              <p:cNvGrpSpPr/>
              <p:nvPr/>
            </p:nvGrpSpPr>
            <p:grpSpPr>
              <a:xfrm rot="10800000">
                <a:off x="266320" y="2287616"/>
                <a:ext cx="5201822" cy="3664655"/>
                <a:chOff x="3988628" y="819952"/>
                <a:chExt cx="5768672" cy="4064000"/>
              </a:xfrm>
            </p:grpSpPr>
            <p:sp>
              <p:nvSpPr>
                <p:cNvPr id="186" name="梯形 4">
                  <a:extLst>
                    <a:ext uri="{FF2B5EF4-FFF2-40B4-BE49-F238E27FC236}">
                      <a16:creationId xmlns:a16="http://schemas.microsoft.com/office/drawing/2014/main" id="{5952B14A-64C4-4DE9-80AB-B708F91977AA}"/>
                    </a:ext>
                  </a:extLst>
                </p:cNvPr>
                <p:cNvSpPr/>
                <p:nvPr/>
              </p:nvSpPr>
              <p:spPr>
                <a:xfrm>
                  <a:off x="6181294" y="819952"/>
                  <a:ext cx="1363462" cy="1015999"/>
                </a:xfrm>
                <a:prstGeom prst="rect">
                  <a:avLst/>
                </a:prstGeom>
                <a:noFill/>
                <a:ln>
                  <a:noFill/>
                </a:ln>
                <a:effectLst/>
              </p:spPr>
              <p:txBody>
                <a:bodyPr spcFirstLastPara="0" vert="horz" wrap="square" lIns="54610" tIns="54610" rIns="54610" bIns="54610" numCol="1" spcCol="1270" anchor="ctr" anchorCtr="0">
                  <a:noAutofit/>
                </a:bodyPr>
                <a:lstStyle/>
                <a:p>
                  <a:pPr marL="0" marR="0" lvl="0" indent="0" algn="ctr" defTabSz="1911350" eaLnBrk="1" fontAlgn="auto" latinLnBrk="0" hangingPunct="1">
                    <a:lnSpc>
                      <a:spcPct val="90000"/>
                    </a:lnSpc>
                    <a:spcBef>
                      <a:spcPct val="0"/>
                    </a:spcBef>
                    <a:spcAft>
                      <a:spcPct val="35000"/>
                    </a:spcAft>
                    <a:buClrTx/>
                    <a:buSzTx/>
                    <a:buFontTx/>
                    <a:buNone/>
                    <a:tabLst/>
                    <a:defRPr/>
                  </a:pPr>
                  <a:endParaRPr kumimoji="0" lang="zh-TW" altLang="en-US" sz="4300" b="0" i="0" u="none" strike="noStrike" kern="0" cap="none" spc="0" normalizeH="0" baseline="0" noProof="0">
                    <a:ln>
                      <a:noFill/>
                    </a:ln>
                    <a:solidFill>
                      <a:prstClr val="white"/>
                    </a:solidFill>
                    <a:effectLst/>
                    <a:uLnTx/>
                    <a:uFillTx/>
                    <a:latin typeface="微軟正黑體" panose="020B0604030504040204" pitchFamily="34" charset="-120"/>
                    <a:ea typeface="新細明體" panose="02020500000000000000" pitchFamily="18" charset="-120"/>
                    <a:cs typeface="+mn-cs"/>
                  </a:endParaRPr>
                </a:p>
              </p:txBody>
            </p:sp>
            <p:grpSp>
              <p:nvGrpSpPr>
                <p:cNvPr id="187" name="群組 186">
                  <a:extLst>
                    <a:ext uri="{FF2B5EF4-FFF2-40B4-BE49-F238E27FC236}">
                      <a16:creationId xmlns:a16="http://schemas.microsoft.com/office/drawing/2014/main" id="{6E69C5D0-7AA6-4BB1-8851-DBED00BDE69A}"/>
                    </a:ext>
                  </a:extLst>
                </p:cNvPr>
                <p:cNvGrpSpPr/>
                <p:nvPr/>
              </p:nvGrpSpPr>
              <p:grpSpPr>
                <a:xfrm>
                  <a:off x="5602475" y="1361738"/>
                  <a:ext cx="2589929" cy="1490212"/>
                  <a:chOff x="1466374" y="541786"/>
                  <a:chExt cx="2589929" cy="1490212"/>
                </a:xfrm>
              </p:grpSpPr>
              <p:sp>
                <p:nvSpPr>
                  <p:cNvPr id="194" name="梯形 193">
                    <a:extLst>
                      <a:ext uri="{FF2B5EF4-FFF2-40B4-BE49-F238E27FC236}">
                        <a16:creationId xmlns:a16="http://schemas.microsoft.com/office/drawing/2014/main" id="{08C22BA5-537E-410B-9369-32178A8FCF15}"/>
                      </a:ext>
                    </a:extLst>
                  </p:cNvPr>
                  <p:cNvSpPr/>
                  <p:nvPr/>
                </p:nvSpPr>
                <p:spPr>
                  <a:xfrm>
                    <a:off x="1466374" y="541786"/>
                    <a:ext cx="2589929" cy="1393355"/>
                  </a:xfrm>
                  <a:prstGeom prst="trapezoid">
                    <a:avLst>
                      <a:gd name="adj" fmla="val 67100"/>
                    </a:avLst>
                  </a:prstGeom>
                  <a:solidFill>
                    <a:srgbClr val="5B9BD5">
                      <a:lumMod val="20000"/>
                      <a:lumOff val="80000"/>
                    </a:srgbClr>
                  </a:solidFill>
                  <a:ln w="12700" cap="flat" cmpd="sng" algn="ctr">
                    <a:solidFill>
                      <a:sysClr val="window" lastClr="FFFFFF">
                        <a:hueOff val="0"/>
                        <a:satOff val="0"/>
                        <a:lumOff val="0"/>
                        <a:alphaOff val="0"/>
                      </a:sysClr>
                    </a:solidFill>
                    <a:prstDash val="solid"/>
                    <a:miter lim="800000"/>
                  </a:ln>
                  <a:effectLst/>
                </p:spPr>
                <p:txBody>
                  <a:bodyPr/>
                  <a:lstStyle/>
                  <a:p>
                    <a:endParaRPr lang="zh-TW" altLang="en-US"/>
                  </a:p>
                </p:txBody>
              </p:sp>
              <p:sp>
                <p:nvSpPr>
                  <p:cNvPr id="195" name="梯形 6">
                    <a:extLst>
                      <a:ext uri="{FF2B5EF4-FFF2-40B4-BE49-F238E27FC236}">
                        <a16:creationId xmlns:a16="http://schemas.microsoft.com/office/drawing/2014/main" id="{75045EAC-1E1C-480F-9E7E-063D2B14301A}"/>
                      </a:ext>
                    </a:extLst>
                  </p:cNvPr>
                  <p:cNvSpPr/>
                  <p:nvPr/>
                </p:nvSpPr>
                <p:spPr>
                  <a:xfrm>
                    <a:off x="1840674" y="1015999"/>
                    <a:ext cx="1772500" cy="1015999"/>
                  </a:xfrm>
                  <a:prstGeom prst="rect">
                    <a:avLst/>
                  </a:prstGeom>
                  <a:noFill/>
                  <a:ln>
                    <a:noFill/>
                  </a:ln>
                  <a:effectLst/>
                </p:spPr>
                <p:txBody>
                  <a:bodyPr spcFirstLastPara="0" vert="horz" wrap="square" lIns="55880" tIns="55880" rIns="55880" bIns="55880" numCol="1" spcCol="1270" anchor="ctr" anchorCtr="0">
                    <a:noAutofit/>
                  </a:bodyPr>
                  <a:lstStyle/>
                  <a:p>
                    <a:pPr marL="0" marR="0" lvl="0" indent="0" algn="ctr" defTabSz="1955800" eaLnBrk="1" fontAlgn="auto" latinLnBrk="0" hangingPunct="1">
                      <a:lnSpc>
                        <a:spcPct val="90000"/>
                      </a:lnSpc>
                      <a:spcBef>
                        <a:spcPct val="0"/>
                      </a:spcBef>
                      <a:spcAft>
                        <a:spcPct val="35000"/>
                      </a:spcAft>
                      <a:buClrTx/>
                      <a:buSzTx/>
                      <a:buFontTx/>
                      <a:buNone/>
                      <a:tabLst/>
                      <a:defRPr/>
                    </a:pPr>
                    <a:endParaRPr kumimoji="0" lang="zh-TW" altLang="en-US" sz="4400" b="0" i="0" u="none" strike="noStrike" kern="0" cap="none" spc="0" normalizeH="0" baseline="0" noProof="0">
                      <a:ln>
                        <a:noFill/>
                      </a:ln>
                      <a:solidFill>
                        <a:prstClr val="white"/>
                      </a:solidFill>
                      <a:effectLst/>
                      <a:uLnTx/>
                      <a:uFillTx/>
                      <a:latin typeface="微軟正黑體" panose="020B0604030504040204" pitchFamily="34" charset="-120"/>
                      <a:ea typeface="新細明體" panose="02020500000000000000" pitchFamily="18" charset="-120"/>
                      <a:cs typeface="+mn-cs"/>
                    </a:endParaRPr>
                  </a:p>
                </p:txBody>
              </p:sp>
            </p:grpSp>
            <p:grpSp>
              <p:nvGrpSpPr>
                <p:cNvPr id="188" name="群組 187">
                  <a:extLst>
                    <a:ext uri="{FF2B5EF4-FFF2-40B4-BE49-F238E27FC236}">
                      <a16:creationId xmlns:a16="http://schemas.microsoft.com/office/drawing/2014/main" id="{8F9AF688-7345-4462-B1D1-2037BDA4ECB2}"/>
                    </a:ext>
                  </a:extLst>
                </p:cNvPr>
                <p:cNvGrpSpPr/>
                <p:nvPr/>
              </p:nvGrpSpPr>
              <p:grpSpPr>
                <a:xfrm>
                  <a:off x="4595342" y="2763384"/>
                  <a:ext cx="4585298" cy="1321325"/>
                  <a:chOff x="459241" y="1943432"/>
                  <a:chExt cx="4585298" cy="1321325"/>
                </a:xfrm>
              </p:grpSpPr>
              <p:sp>
                <p:nvSpPr>
                  <p:cNvPr id="192" name="梯形 191">
                    <a:extLst>
                      <a:ext uri="{FF2B5EF4-FFF2-40B4-BE49-F238E27FC236}">
                        <a16:creationId xmlns:a16="http://schemas.microsoft.com/office/drawing/2014/main" id="{AFC5131C-BA50-4423-8796-97B93A83A496}"/>
                      </a:ext>
                    </a:extLst>
                  </p:cNvPr>
                  <p:cNvSpPr/>
                  <p:nvPr/>
                </p:nvSpPr>
                <p:spPr>
                  <a:xfrm>
                    <a:off x="459241" y="1943432"/>
                    <a:ext cx="4585298" cy="1321325"/>
                  </a:xfrm>
                  <a:prstGeom prst="trapezoid">
                    <a:avLst>
                      <a:gd name="adj" fmla="val 67100"/>
                    </a:avLst>
                  </a:prstGeom>
                  <a:solidFill>
                    <a:srgbClr val="70AD47">
                      <a:lumMod val="20000"/>
                      <a:lumOff val="80000"/>
                    </a:srgbClr>
                  </a:solidFill>
                  <a:ln w="12700" cap="flat" cmpd="sng" algn="ctr">
                    <a:solidFill>
                      <a:sysClr val="window" lastClr="FFFFFF">
                        <a:hueOff val="0"/>
                        <a:satOff val="0"/>
                        <a:lumOff val="0"/>
                        <a:alphaOff val="0"/>
                      </a:sysClr>
                    </a:solidFill>
                    <a:prstDash val="solid"/>
                    <a:miter lim="800000"/>
                  </a:ln>
                  <a:effectLst/>
                </p:spPr>
                <p:txBody>
                  <a:bodyPr/>
                  <a:lstStyle/>
                  <a:p>
                    <a:endParaRPr lang="zh-TW" altLang="en-US"/>
                  </a:p>
                </p:txBody>
              </p:sp>
              <p:sp>
                <p:nvSpPr>
                  <p:cNvPr id="193" name="梯形 8">
                    <a:extLst>
                      <a:ext uri="{FF2B5EF4-FFF2-40B4-BE49-F238E27FC236}">
                        <a16:creationId xmlns:a16="http://schemas.microsoft.com/office/drawing/2014/main" id="{E9662FCA-93FA-4C5D-A8E5-40280F33C44B}"/>
                      </a:ext>
                    </a:extLst>
                  </p:cNvPr>
                  <p:cNvSpPr/>
                  <p:nvPr/>
                </p:nvSpPr>
                <p:spPr>
                  <a:xfrm>
                    <a:off x="1397549" y="2023708"/>
                    <a:ext cx="2658751" cy="1015999"/>
                  </a:xfrm>
                  <a:prstGeom prst="rect">
                    <a:avLst/>
                  </a:prstGeom>
                  <a:noFill/>
                  <a:ln>
                    <a:noFill/>
                  </a:ln>
                  <a:effectLst/>
                </p:spPr>
                <p:txBody>
                  <a:bodyPr spcFirstLastPara="0" vert="horz" wrap="square" lIns="55880" tIns="55880" rIns="55880" bIns="55880" numCol="1" spcCol="1270" anchor="ctr" anchorCtr="0">
                    <a:noAutofit/>
                  </a:bodyPr>
                  <a:lstStyle/>
                  <a:p>
                    <a:pPr marL="0" marR="0" lvl="0" indent="0" algn="ctr" defTabSz="1955800" eaLnBrk="1" fontAlgn="auto" latinLnBrk="0" hangingPunct="1">
                      <a:lnSpc>
                        <a:spcPct val="90000"/>
                      </a:lnSpc>
                      <a:spcBef>
                        <a:spcPct val="0"/>
                      </a:spcBef>
                      <a:spcAft>
                        <a:spcPct val="35000"/>
                      </a:spcAft>
                      <a:buClrTx/>
                      <a:buSzTx/>
                      <a:buFontTx/>
                      <a:buNone/>
                      <a:tabLst/>
                      <a:defRPr/>
                    </a:pPr>
                    <a:endParaRPr kumimoji="0" lang="zh-TW" altLang="en-US" sz="4400" b="0" i="0" u="none" strike="noStrike" kern="0" cap="none" spc="0" normalizeH="0" baseline="0" noProof="0" dirty="0">
                      <a:ln>
                        <a:noFill/>
                      </a:ln>
                      <a:solidFill>
                        <a:prstClr val="white"/>
                      </a:solidFill>
                      <a:effectLst/>
                      <a:uLnTx/>
                      <a:uFillTx/>
                      <a:latin typeface="微軟正黑體" panose="020B0604030504040204" pitchFamily="34" charset="-120"/>
                      <a:ea typeface="新細明體" panose="02020500000000000000" pitchFamily="18" charset="-120"/>
                      <a:cs typeface="+mn-cs"/>
                    </a:endParaRPr>
                  </a:p>
                </p:txBody>
              </p:sp>
            </p:grpSp>
            <p:grpSp>
              <p:nvGrpSpPr>
                <p:cNvPr id="189" name="群組 188">
                  <a:extLst>
                    <a:ext uri="{FF2B5EF4-FFF2-40B4-BE49-F238E27FC236}">
                      <a16:creationId xmlns:a16="http://schemas.microsoft.com/office/drawing/2014/main" id="{868F7F34-758B-48AC-88BC-773EBC393ED5}"/>
                    </a:ext>
                  </a:extLst>
                </p:cNvPr>
                <p:cNvGrpSpPr/>
                <p:nvPr/>
              </p:nvGrpSpPr>
              <p:grpSpPr>
                <a:xfrm>
                  <a:off x="3988628" y="3867953"/>
                  <a:ext cx="5768672" cy="1015999"/>
                  <a:chOff x="-147473" y="3048001"/>
                  <a:chExt cx="5768672" cy="1015999"/>
                </a:xfrm>
              </p:grpSpPr>
              <p:sp>
                <p:nvSpPr>
                  <p:cNvPr id="190" name="梯形 189">
                    <a:extLst>
                      <a:ext uri="{FF2B5EF4-FFF2-40B4-BE49-F238E27FC236}">
                        <a16:creationId xmlns:a16="http://schemas.microsoft.com/office/drawing/2014/main" id="{756E1480-7C94-4462-8A90-AD3A14AC2343}"/>
                      </a:ext>
                    </a:extLst>
                  </p:cNvPr>
                  <p:cNvSpPr/>
                  <p:nvPr/>
                </p:nvSpPr>
                <p:spPr>
                  <a:xfrm>
                    <a:off x="-147473" y="3279341"/>
                    <a:ext cx="5768672" cy="784659"/>
                  </a:xfrm>
                  <a:prstGeom prst="trapezoid">
                    <a:avLst>
                      <a:gd name="adj" fmla="val 67100"/>
                    </a:avLst>
                  </a:prstGeom>
                  <a:solidFill>
                    <a:srgbClr val="FFC000">
                      <a:lumMod val="20000"/>
                      <a:lumOff val="80000"/>
                    </a:srgbClr>
                  </a:solidFill>
                  <a:ln w="12700" cap="flat" cmpd="sng" algn="ctr">
                    <a:solidFill>
                      <a:sysClr val="window" lastClr="FFFFFF">
                        <a:hueOff val="0"/>
                        <a:satOff val="0"/>
                        <a:lumOff val="0"/>
                        <a:alphaOff val="0"/>
                      </a:sysClr>
                    </a:solidFill>
                    <a:prstDash val="solid"/>
                    <a:miter lim="800000"/>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TW" altLang="en-US" sz="1800" b="0" i="0" u="none" strike="noStrike" kern="0" cap="none" spc="0" normalizeH="0" baseline="0" noProof="0" dirty="0">
                      <a:ln>
                        <a:noFill/>
                      </a:ln>
                      <a:solidFill>
                        <a:prstClr val="white"/>
                      </a:solidFill>
                      <a:effectLst/>
                      <a:uLnTx/>
                      <a:uFillTx/>
                      <a:latin typeface="微軟正黑體" panose="020B0604030504040204" pitchFamily="34" charset="-120"/>
                      <a:ea typeface="新細明體" panose="02020500000000000000" pitchFamily="18" charset="-120"/>
                      <a:cs typeface="+mn-cs"/>
                    </a:endParaRPr>
                  </a:p>
                </p:txBody>
              </p:sp>
              <p:sp>
                <p:nvSpPr>
                  <p:cNvPr id="191" name="梯形 10">
                    <a:extLst>
                      <a:ext uri="{FF2B5EF4-FFF2-40B4-BE49-F238E27FC236}">
                        <a16:creationId xmlns:a16="http://schemas.microsoft.com/office/drawing/2014/main" id="{CC4D6282-C113-4EBD-BCD1-BAFA7106FD1F}"/>
                      </a:ext>
                    </a:extLst>
                  </p:cNvPr>
                  <p:cNvSpPr/>
                  <p:nvPr/>
                </p:nvSpPr>
                <p:spPr>
                  <a:xfrm>
                    <a:off x="954423" y="3048001"/>
                    <a:ext cx="3545001" cy="1015999"/>
                  </a:xfrm>
                  <a:prstGeom prst="rect">
                    <a:avLst/>
                  </a:prstGeom>
                  <a:noFill/>
                  <a:ln>
                    <a:noFill/>
                  </a:ln>
                  <a:effectLst/>
                </p:spPr>
                <p:txBody>
                  <a:bodyPr spcFirstLastPara="0" vert="horz" wrap="square" lIns="81280" tIns="81280" rIns="81280" bIns="81280" numCol="1" spcCol="1270" anchor="ctr" anchorCtr="0">
                    <a:noAutofit/>
                  </a:bodyPr>
                  <a:lstStyle/>
                  <a:p>
                    <a:pPr marL="0" marR="0" lvl="0" indent="0" algn="ctr" defTabSz="2844800" eaLnBrk="1" fontAlgn="auto" latinLnBrk="0" hangingPunct="1">
                      <a:lnSpc>
                        <a:spcPct val="90000"/>
                      </a:lnSpc>
                      <a:spcBef>
                        <a:spcPct val="0"/>
                      </a:spcBef>
                      <a:spcAft>
                        <a:spcPct val="35000"/>
                      </a:spcAft>
                      <a:buClrTx/>
                      <a:buSzTx/>
                      <a:buFontTx/>
                      <a:buNone/>
                      <a:tabLst/>
                      <a:defRPr/>
                    </a:pPr>
                    <a:endParaRPr kumimoji="0" lang="zh-TW" altLang="en-US" sz="6400" b="0" i="0" u="none" strike="noStrike" kern="0" cap="none" spc="0" normalizeH="0" baseline="0" noProof="0" dirty="0">
                      <a:ln>
                        <a:noFill/>
                      </a:ln>
                      <a:solidFill>
                        <a:prstClr val="white"/>
                      </a:solidFill>
                      <a:effectLst/>
                      <a:uLnTx/>
                      <a:uFillTx/>
                      <a:latin typeface="微軟正黑體" panose="020B0604030504040204" pitchFamily="34" charset="-120"/>
                      <a:ea typeface="新細明體" panose="02020500000000000000" pitchFamily="18" charset="-120"/>
                      <a:cs typeface="+mn-cs"/>
                    </a:endParaRPr>
                  </a:p>
                </p:txBody>
              </p:sp>
            </p:grpSp>
          </p:grpSp>
          <p:sp>
            <p:nvSpPr>
              <p:cNvPr id="183" name="文字方塊 182">
                <a:extLst>
                  <a:ext uri="{FF2B5EF4-FFF2-40B4-BE49-F238E27FC236}">
                    <a16:creationId xmlns:a16="http://schemas.microsoft.com/office/drawing/2014/main" id="{6BA23F6E-620B-4FC8-B340-22D4BE3A3996}"/>
                  </a:ext>
                </a:extLst>
              </p:cNvPr>
              <p:cNvSpPr txBox="1"/>
              <p:nvPr/>
            </p:nvSpPr>
            <p:spPr>
              <a:xfrm>
                <a:off x="-475849" y="2056169"/>
                <a:ext cx="3360018" cy="26437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TW" altLang="en-US" sz="2000" b="1" i="0" u="none" strike="noStrike" kern="0" cap="none" spc="0" normalizeH="0" baseline="0" noProof="0" dirty="0">
                    <a:ln>
                      <a:noFill/>
                    </a:ln>
                    <a:solidFill>
                      <a:srgbClr val="ED7D31">
                        <a:lumMod val="75000"/>
                      </a:srgbClr>
                    </a:solidFill>
                    <a:effectLst/>
                    <a:uLnTx/>
                    <a:uFillTx/>
                    <a:latin typeface="微軟正黑體" panose="020B0604030504040204" pitchFamily="34" charset="-120"/>
                    <a:ea typeface="微軟正黑體" panose="020B0604030504040204" pitchFamily="34" charset="-120"/>
                  </a:rPr>
                  <a:t>各校探勘育成潛力案源</a:t>
                </a:r>
              </a:p>
            </p:txBody>
          </p:sp>
          <p:sp>
            <p:nvSpPr>
              <p:cNvPr id="184" name="文字方塊 183">
                <a:extLst>
                  <a:ext uri="{FF2B5EF4-FFF2-40B4-BE49-F238E27FC236}">
                    <a16:creationId xmlns:a16="http://schemas.microsoft.com/office/drawing/2014/main" id="{2961DDA8-4FA3-40C6-9E91-F8E8F411410C}"/>
                  </a:ext>
                </a:extLst>
              </p:cNvPr>
              <p:cNvSpPr txBox="1"/>
              <p:nvPr/>
            </p:nvSpPr>
            <p:spPr>
              <a:xfrm>
                <a:off x="1542810" y="4287462"/>
                <a:ext cx="2604700" cy="26437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TW" altLang="en-US" sz="2000" b="1" i="0" u="none" strike="noStrike" kern="0" cap="none" spc="0" normalizeH="0" baseline="0" noProof="0" dirty="0">
                    <a:ln>
                      <a:noFill/>
                    </a:ln>
                    <a:solidFill>
                      <a:srgbClr val="0099FF"/>
                    </a:solidFill>
                    <a:effectLst/>
                    <a:uLnTx/>
                    <a:uFillTx/>
                    <a:latin typeface="微軟正黑體" panose="020B0604030504040204" pitchFamily="34" charset="-120"/>
                    <a:ea typeface="微軟正黑體" panose="020B0604030504040204" pitchFamily="34" charset="-120"/>
                  </a:rPr>
                  <a:t>選拔潛力個案完成商業化進程</a:t>
                </a:r>
              </a:p>
            </p:txBody>
          </p:sp>
          <p:sp>
            <p:nvSpPr>
              <p:cNvPr id="185" name="文字方塊 184">
                <a:extLst>
                  <a:ext uri="{FF2B5EF4-FFF2-40B4-BE49-F238E27FC236}">
                    <a16:creationId xmlns:a16="http://schemas.microsoft.com/office/drawing/2014/main" id="{A88535DD-5CDD-463C-A82D-F1F30316EDC0}"/>
                  </a:ext>
                </a:extLst>
              </p:cNvPr>
              <p:cNvSpPr txBox="1"/>
              <p:nvPr/>
            </p:nvSpPr>
            <p:spPr>
              <a:xfrm>
                <a:off x="1542810" y="4555725"/>
                <a:ext cx="2852023" cy="26437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TW" altLang="en-US" sz="2000" b="1" i="0" u="none" strike="noStrike" kern="0" cap="none" spc="0" normalizeH="0" baseline="0" noProof="0" dirty="0">
                    <a:ln>
                      <a:noFill/>
                    </a:ln>
                    <a:solidFill>
                      <a:srgbClr val="3338F9"/>
                    </a:solidFill>
                    <a:effectLst/>
                    <a:uLnTx/>
                    <a:uFillTx/>
                    <a:latin typeface="微軟正黑體" panose="020B0604030504040204" pitchFamily="34" charset="-120"/>
                    <a:ea typeface="微軟正黑體" panose="020B0604030504040204" pitchFamily="34" charset="-120"/>
                  </a:rPr>
                  <a:t>挹注高成長潛力個案重點加速</a:t>
                </a:r>
              </a:p>
            </p:txBody>
          </p:sp>
        </p:grpSp>
        <p:sp>
          <p:nvSpPr>
            <p:cNvPr id="167" name="矩形 166">
              <a:extLst>
                <a:ext uri="{FF2B5EF4-FFF2-40B4-BE49-F238E27FC236}">
                  <a16:creationId xmlns:a16="http://schemas.microsoft.com/office/drawing/2014/main" id="{134EDEFF-B171-41AE-817B-70B5C791BDA0}"/>
                </a:ext>
              </a:extLst>
            </p:cNvPr>
            <p:cNvSpPr/>
            <p:nvPr/>
          </p:nvSpPr>
          <p:spPr>
            <a:xfrm>
              <a:off x="2685382" y="1873518"/>
              <a:ext cx="981459" cy="788631"/>
            </a:xfrm>
            <a:prstGeom prst="rect">
              <a:avLst/>
            </a:prstGeom>
            <a:solidFill>
              <a:sysClr val="window" lastClr="FFFFFF">
                <a:lumMod val="95000"/>
                <a:alpha val="50196"/>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TW" altLang="en-US" sz="1800" b="0" i="0" u="none" strike="noStrike" kern="0" cap="none" spc="0" normalizeH="0" baseline="0" noProof="0" dirty="0">
                <a:ln>
                  <a:noFill/>
                </a:ln>
                <a:solidFill>
                  <a:prstClr val="white"/>
                </a:solidFill>
                <a:effectLst/>
                <a:uLnTx/>
                <a:uFillTx/>
                <a:latin typeface="微軟正黑體" panose="020B0604030504040204" pitchFamily="34" charset="-120"/>
                <a:ea typeface="新細明體" panose="02020500000000000000" pitchFamily="18" charset="-120"/>
                <a:cs typeface="+mn-cs"/>
              </a:endParaRPr>
            </a:p>
          </p:txBody>
        </p:sp>
        <p:sp>
          <p:nvSpPr>
            <p:cNvPr id="169" name="文字方塊 168">
              <a:extLst>
                <a:ext uri="{FF2B5EF4-FFF2-40B4-BE49-F238E27FC236}">
                  <a16:creationId xmlns:a16="http://schemas.microsoft.com/office/drawing/2014/main" id="{38614706-52D6-4ABF-9DB1-1502D6454324}"/>
                </a:ext>
              </a:extLst>
            </p:cNvPr>
            <p:cNvSpPr txBox="1"/>
            <p:nvPr/>
          </p:nvSpPr>
          <p:spPr>
            <a:xfrm>
              <a:off x="3026290" y="4711010"/>
              <a:ext cx="123281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TW" altLang="en-US" sz="2000" b="1" i="0" u="none" strike="noStrike" kern="0" cap="none" spc="0" normalizeH="0" baseline="0" noProof="0" dirty="0">
                  <a:ln>
                    <a:noFill/>
                  </a:ln>
                  <a:solidFill>
                    <a:prstClr val="black"/>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rPr>
                <a:t>萌芽案</a:t>
              </a:r>
            </a:p>
          </p:txBody>
        </p:sp>
        <p:sp>
          <p:nvSpPr>
            <p:cNvPr id="170" name="文字方塊 169">
              <a:extLst>
                <a:ext uri="{FF2B5EF4-FFF2-40B4-BE49-F238E27FC236}">
                  <a16:creationId xmlns:a16="http://schemas.microsoft.com/office/drawing/2014/main" id="{AE235A2A-651F-46E4-956E-CD7CA4731141}"/>
                </a:ext>
              </a:extLst>
            </p:cNvPr>
            <p:cNvSpPr txBox="1"/>
            <p:nvPr/>
          </p:nvSpPr>
          <p:spPr>
            <a:xfrm>
              <a:off x="3156274" y="5119809"/>
              <a:ext cx="1022748"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TW" altLang="en-US" sz="2000" b="1" i="0" u="none" strike="noStrike" kern="0" cap="none" spc="0" normalizeH="0" baseline="0" noProof="0" dirty="0">
                  <a:ln>
                    <a:noFill/>
                  </a:ln>
                  <a:solidFill>
                    <a:prstClr val="black"/>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rPr>
                <a:t>拔尖案</a:t>
              </a:r>
            </a:p>
          </p:txBody>
        </p:sp>
        <p:cxnSp>
          <p:nvCxnSpPr>
            <p:cNvPr id="174" name="直線接點 173">
              <a:extLst>
                <a:ext uri="{FF2B5EF4-FFF2-40B4-BE49-F238E27FC236}">
                  <a16:creationId xmlns:a16="http://schemas.microsoft.com/office/drawing/2014/main" id="{A1CFC193-0209-4C34-AD33-44ADDF7527D9}"/>
                </a:ext>
              </a:extLst>
            </p:cNvPr>
            <p:cNvCxnSpPr>
              <a:cxnSpLocks/>
            </p:cNvCxnSpPr>
            <p:nvPr/>
          </p:nvCxnSpPr>
          <p:spPr>
            <a:xfrm flipV="1">
              <a:off x="3166356" y="5527600"/>
              <a:ext cx="965771" cy="1"/>
            </a:xfrm>
            <a:prstGeom prst="line">
              <a:avLst/>
            </a:prstGeom>
            <a:noFill/>
            <a:ln w="19050" cap="flat" cmpd="sng" algn="ctr">
              <a:solidFill>
                <a:sysClr val="windowText" lastClr="000000"/>
              </a:solidFill>
              <a:prstDash val="solid"/>
              <a:miter lim="800000"/>
              <a:headEnd type="oval" w="med" len="med"/>
              <a:tailEnd type="oval" w="med" len="med"/>
            </a:ln>
            <a:effectLst/>
          </p:spPr>
        </p:cxnSp>
        <p:cxnSp>
          <p:nvCxnSpPr>
            <p:cNvPr id="175" name="直線接點 174">
              <a:extLst>
                <a:ext uri="{FF2B5EF4-FFF2-40B4-BE49-F238E27FC236}">
                  <a16:creationId xmlns:a16="http://schemas.microsoft.com/office/drawing/2014/main" id="{013EE9BD-6238-4C8D-B46D-A5C10FF355B6}"/>
                </a:ext>
              </a:extLst>
            </p:cNvPr>
            <p:cNvCxnSpPr/>
            <p:nvPr/>
          </p:nvCxnSpPr>
          <p:spPr>
            <a:xfrm flipV="1">
              <a:off x="3175739" y="5079843"/>
              <a:ext cx="965771" cy="1"/>
            </a:xfrm>
            <a:prstGeom prst="line">
              <a:avLst/>
            </a:prstGeom>
            <a:noFill/>
            <a:ln w="19050" cap="flat" cmpd="sng" algn="ctr">
              <a:solidFill>
                <a:sysClr val="windowText" lastClr="000000"/>
              </a:solidFill>
              <a:prstDash val="solid"/>
              <a:miter lim="800000"/>
              <a:headEnd type="oval" w="med" len="med"/>
              <a:tailEnd type="oval" w="med" len="med"/>
            </a:ln>
            <a:effectLst/>
          </p:spPr>
        </p:cxnSp>
        <p:sp>
          <p:nvSpPr>
            <p:cNvPr id="177" name="文字方塊 176">
              <a:extLst>
                <a:ext uri="{FF2B5EF4-FFF2-40B4-BE49-F238E27FC236}">
                  <a16:creationId xmlns:a16="http://schemas.microsoft.com/office/drawing/2014/main" id="{A3CE1033-C278-45E5-8936-EBBE3A631333}"/>
                </a:ext>
              </a:extLst>
            </p:cNvPr>
            <p:cNvSpPr txBox="1"/>
            <p:nvPr/>
          </p:nvSpPr>
          <p:spPr>
            <a:xfrm>
              <a:off x="3844388" y="1934461"/>
              <a:ext cx="5266804" cy="636072"/>
            </a:xfrm>
            <a:prstGeom prst="rect">
              <a:avLst/>
            </a:prstGeom>
            <a:noFill/>
          </p:spPr>
          <p:txBody>
            <a:bodyPr wrap="square">
              <a:spAutoFit/>
            </a:bodyPr>
            <a:lstStyle/>
            <a:p>
              <a:pPr marL="12700" marR="0" lvl="0" indent="0" defTabSz="914400" eaLnBrk="1" fontAlgn="auto" latinLnBrk="0" hangingPunct="1">
                <a:lnSpc>
                  <a:spcPct val="100000"/>
                </a:lnSpc>
                <a:spcBef>
                  <a:spcPts val="385"/>
                </a:spcBef>
                <a:spcAft>
                  <a:spcPts val="0"/>
                </a:spcAft>
                <a:buClrTx/>
                <a:buSzTx/>
                <a:buFontTx/>
                <a:buNone/>
                <a:tabLst/>
                <a:defRPr/>
              </a:pPr>
              <a:r>
                <a:rPr kumimoji="0" lang="zh-TW" altLang="en-US" sz="1600" b="0" i="0" u="none" strike="noStrike" kern="1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各平台專責人力每年探勘潛力技術</a:t>
              </a:r>
              <a:r>
                <a:rPr lang="zh-TW" altLang="en-US" sz="1600" kern="10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a:t>
              </a:r>
              <a:endParaRPr kumimoji="0" lang="zh-TW" altLang="zh-TW" sz="1600" b="0" i="0" u="none" strike="noStrike" kern="1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endParaRPr>
            </a:p>
            <a:p>
              <a:pPr marL="12700">
                <a:spcBef>
                  <a:spcPts val="385"/>
                </a:spcBef>
                <a:defRPr/>
              </a:pPr>
              <a:r>
                <a:rPr kumimoji="0" lang="zh-TW" altLang="en-US" sz="1600" b="0" i="0" u="none" strike="noStrike" kern="0" cap="none" spc="-5"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微軟正黑體"/>
                </a:rPr>
                <a:t>經「科</a:t>
              </a:r>
              <a:r>
                <a:rPr kumimoji="0" lang="zh-TW" altLang="en-US" sz="1600" b="0" i="0" u="none" strike="noStrike" kern="0" cap="none" spc="-5" normalizeH="0" baseline="0" noProof="0" dirty="0" smtClean="0">
                  <a:ln>
                    <a:noFill/>
                  </a:ln>
                  <a:solidFill>
                    <a:prstClr val="black"/>
                  </a:solidFill>
                  <a:effectLst/>
                  <a:uLnTx/>
                  <a:uFillTx/>
                  <a:latin typeface="微軟正黑體" panose="020B0604030504040204" pitchFamily="34" charset="-120"/>
                  <a:ea typeface="微軟正黑體" panose="020B0604030504040204" pitchFamily="34" charset="-120"/>
                  <a:cs typeface="微軟正黑體"/>
                </a:rPr>
                <a:t>研</a:t>
              </a:r>
              <a:r>
                <a:rPr lang="zh-TW" altLang="en-US" sz="1600" kern="0" spc="-5" dirty="0">
                  <a:solidFill>
                    <a:prstClr val="black"/>
                  </a:solidFill>
                  <a:latin typeface="微軟正黑體" panose="020B0604030504040204" pitchFamily="34" charset="-120"/>
                  <a:ea typeface="微軟正黑體" panose="020B0604030504040204" pitchFamily="34" charset="-120"/>
                  <a:cs typeface="微軟正黑體"/>
                </a:rPr>
                <a:t>成果</a:t>
              </a:r>
              <a:r>
                <a:rPr kumimoji="0" lang="zh-TW" altLang="en-US" sz="1600" b="0" i="0" u="none" strike="noStrike" kern="0" cap="none" spc="-5" normalizeH="0" baseline="0" noProof="0" dirty="0" smtClean="0">
                  <a:ln>
                    <a:noFill/>
                  </a:ln>
                  <a:solidFill>
                    <a:prstClr val="black"/>
                  </a:solidFill>
                  <a:effectLst/>
                  <a:uLnTx/>
                  <a:uFillTx/>
                  <a:latin typeface="微軟正黑體" panose="020B0604030504040204" pitchFamily="34" charset="-120"/>
                  <a:ea typeface="微軟正黑體" panose="020B0604030504040204" pitchFamily="34" charset="-120"/>
                  <a:cs typeface="微軟正黑體"/>
                </a:rPr>
                <a:t>產業</a:t>
              </a:r>
              <a:r>
                <a:rPr kumimoji="0" lang="zh-TW" altLang="en-US" sz="1600" b="0" i="0" u="none" strike="noStrike" kern="0" cap="none" spc="-5"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微軟正黑體"/>
                </a:rPr>
                <a:t>化平台」初審評估推</a:t>
              </a:r>
              <a:r>
                <a:rPr kumimoji="0" lang="zh-TW" altLang="en-US" sz="1600" b="0" i="0" u="none" strike="noStrike" kern="0" cap="none" spc="5"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微軟正黑體"/>
                </a:rPr>
                <a:t>薦</a:t>
              </a:r>
              <a:r>
                <a:rPr kumimoji="0" lang="zh-TW" altLang="en-US" sz="1600" b="0" i="0" u="none" strike="noStrike" kern="0" cap="none" spc="-5"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微軟正黑體"/>
                </a:rPr>
                <a:t>者，為</a:t>
              </a:r>
              <a:r>
                <a:rPr lang="zh-TW" altLang="en-US" sz="1600" b="1" dirty="0">
                  <a:latin typeface="Microsoft JhengHei" panose="020B0604030504040204" pitchFamily="34" charset="-120"/>
                  <a:ea typeface="Microsoft JhengHei" panose="020B0604030504040204" pitchFamily="34" charset="-120"/>
                </a:rPr>
                <a:t>潛力案源</a:t>
              </a:r>
            </a:p>
          </p:txBody>
        </p:sp>
        <p:sp>
          <p:nvSpPr>
            <p:cNvPr id="179" name="文字方塊 178">
              <a:extLst>
                <a:ext uri="{FF2B5EF4-FFF2-40B4-BE49-F238E27FC236}">
                  <a16:creationId xmlns:a16="http://schemas.microsoft.com/office/drawing/2014/main" id="{230C711F-53D5-468C-B8D7-8C2B1BC21515}"/>
                </a:ext>
              </a:extLst>
            </p:cNvPr>
            <p:cNvSpPr txBox="1"/>
            <p:nvPr/>
          </p:nvSpPr>
          <p:spPr>
            <a:xfrm>
              <a:off x="2679780" y="2762535"/>
              <a:ext cx="4808524" cy="446276"/>
            </a:xfrm>
            <a:prstGeom prst="rect">
              <a:avLst/>
            </a:prstGeom>
            <a:noFill/>
          </p:spPr>
          <p:txBody>
            <a:bodyPr wrap="square">
              <a:spAutoFit/>
            </a:bodyPr>
            <a:lstStyle/>
            <a:p>
              <a:pPr marL="0" marR="0" lvl="0" indent="0" algn="just" defTabSz="914400" eaLnBrk="1" fontAlgn="auto" latinLnBrk="0" hangingPunct="1">
                <a:lnSpc>
                  <a:spcPct val="115000"/>
                </a:lnSpc>
                <a:spcBef>
                  <a:spcPts val="0"/>
                </a:spcBef>
                <a:spcAft>
                  <a:spcPts val="0"/>
                </a:spcAft>
                <a:buClrTx/>
                <a:buSzPts val="1200"/>
                <a:buFontTx/>
                <a:buNone/>
                <a:tabLst/>
                <a:defRPr/>
              </a:pPr>
              <a:r>
                <a:rPr kumimoji="0" lang="zh-TW" altLang="en-US" sz="2000" b="1" i="0" u="none" strike="noStrike" kern="0" cap="none" spc="0" normalizeH="0" baseline="0" noProof="0" dirty="0">
                  <a:ln>
                    <a:noFill/>
                  </a:ln>
                  <a:solidFill>
                    <a:srgbClr val="70AD47">
                      <a:lumMod val="75000"/>
                    </a:srgbClr>
                  </a:solidFill>
                  <a:effectLst/>
                  <a:uLnTx/>
                  <a:uFillTx/>
                  <a:latin typeface="微軟正黑體" panose="020B0604030504040204" pitchFamily="34" charset="-120"/>
                  <a:ea typeface="微軟正黑體" panose="020B0604030504040204" pitchFamily="34" charset="-120"/>
                </a:rPr>
                <a:t>商業開發培訓營</a:t>
              </a:r>
              <a:r>
                <a:rPr kumimoji="0" lang="en-US" altLang="zh-TW" sz="1400" b="1" i="0" u="none" strike="noStrike" kern="0" cap="none" spc="0" normalizeH="0" baseline="0" noProof="0" dirty="0">
                  <a:ln>
                    <a:noFill/>
                  </a:ln>
                  <a:solidFill>
                    <a:srgbClr val="70AD47">
                      <a:lumMod val="75000"/>
                    </a:srgbClr>
                  </a:solidFill>
                  <a:effectLst/>
                  <a:uLnTx/>
                  <a:uFillTx/>
                  <a:latin typeface="微軟正黑體" panose="020B0604030504040204" pitchFamily="34" charset="-120"/>
                  <a:ea typeface="微軟正黑體" panose="020B0604030504040204" pitchFamily="34" charset="-120"/>
                </a:rPr>
                <a:t>(</a:t>
              </a:r>
              <a:r>
                <a:rPr kumimoji="0" lang="zh-TW" altLang="en-US" sz="1400" b="1" i="0" u="none" strike="noStrike" kern="0" cap="none" spc="0" normalizeH="0" baseline="0" noProof="0" dirty="0">
                  <a:ln>
                    <a:noFill/>
                  </a:ln>
                  <a:solidFill>
                    <a:srgbClr val="70AD47">
                      <a:lumMod val="75000"/>
                    </a:srgbClr>
                  </a:solidFill>
                  <a:effectLst/>
                  <a:uLnTx/>
                  <a:uFillTx/>
                  <a:latin typeface="微軟正黑體" panose="020B0604030504040204" pitchFamily="34" charset="-120"/>
                  <a:ea typeface="微軟正黑體" panose="020B0604030504040204" pitchFamily="34" charset="-120"/>
                </a:rPr>
                <a:t>書審通過團隊必須參與</a:t>
              </a:r>
              <a:r>
                <a:rPr kumimoji="0" lang="en-US" altLang="zh-TW" sz="1400" b="1" i="0" u="none" strike="noStrike" kern="0" cap="none" spc="0" normalizeH="0" baseline="0" noProof="0" dirty="0">
                  <a:ln>
                    <a:noFill/>
                  </a:ln>
                  <a:solidFill>
                    <a:srgbClr val="70AD47">
                      <a:lumMod val="75000"/>
                    </a:srgbClr>
                  </a:solidFill>
                  <a:effectLst/>
                  <a:uLnTx/>
                  <a:uFillTx/>
                  <a:latin typeface="微軟正黑體" panose="020B0604030504040204" pitchFamily="34" charset="-120"/>
                  <a:ea typeface="微軟正黑體" panose="020B0604030504040204" pitchFamily="34" charset="-120"/>
                </a:rPr>
                <a:t>)</a:t>
              </a:r>
              <a:endParaRPr kumimoji="0" lang="zh-TW" altLang="en-US" sz="1400" b="1" i="0" u="none" strike="noStrike" kern="0" cap="none" spc="0" normalizeH="0" baseline="0" noProof="0" dirty="0">
                <a:ln>
                  <a:noFill/>
                </a:ln>
                <a:solidFill>
                  <a:srgbClr val="70AD47">
                    <a:lumMod val="75000"/>
                  </a:srgbClr>
                </a:solidFill>
                <a:effectLst/>
                <a:uLnTx/>
                <a:uFillTx/>
                <a:latin typeface="微軟正黑體" panose="020B0604030504040204" pitchFamily="34" charset="-120"/>
                <a:ea typeface="微軟正黑體" panose="020B0604030504040204" pitchFamily="34" charset="-120"/>
              </a:endParaRPr>
            </a:p>
          </p:txBody>
        </p:sp>
        <p:sp>
          <p:nvSpPr>
            <p:cNvPr id="181" name="文字方塊 180">
              <a:extLst>
                <a:ext uri="{FF2B5EF4-FFF2-40B4-BE49-F238E27FC236}">
                  <a16:creationId xmlns:a16="http://schemas.microsoft.com/office/drawing/2014/main" id="{64A9F7E9-7719-44A3-A153-69C5AA4003E6}"/>
                </a:ext>
              </a:extLst>
            </p:cNvPr>
            <p:cNvSpPr txBox="1"/>
            <p:nvPr/>
          </p:nvSpPr>
          <p:spPr>
            <a:xfrm>
              <a:off x="3091509" y="3206044"/>
              <a:ext cx="7610312" cy="1354217"/>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TW" altLang="en-US" sz="1600" b="0"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評估團隊  </a:t>
              </a:r>
              <a:r>
                <a:rPr kumimoji="0" lang="en-US" altLang="zh-TW" sz="1600" b="0"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(1)</a:t>
              </a:r>
              <a:r>
                <a:rPr kumimoji="0" lang="zh-TW" altLang="en-US" sz="1600" b="1" i="0" u="none" strike="noStrike" kern="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原創性技術之可行性驗證</a:t>
              </a:r>
              <a:r>
                <a:rPr kumimoji="0" lang="en-US" altLang="zh-TW" sz="1600" b="0"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a:t>
              </a:r>
              <a:r>
                <a:rPr kumimoji="0" lang="zh-TW" altLang="en-US" sz="1600" b="0"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含專利評估</a:t>
              </a:r>
              <a:r>
                <a:rPr kumimoji="0" lang="en-US" altLang="zh-TW" sz="1600" b="0"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600" b="0"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          </a:t>
              </a:r>
              <a:r>
                <a:rPr kumimoji="0" lang="zh-TW" altLang="en-US" sz="1600" b="0"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        </a:t>
              </a:r>
              <a:r>
                <a:rPr kumimoji="0" lang="en-US" altLang="zh-TW" sz="1600" b="0"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(2)</a:t>
              </a:r>
              <a:r>
                <a:rPr kumimoji="0" lang="zh-TW" altLang="en-US" sz="1600" b="1" i="0" u="none" strike="noStrike" kern="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產品市場供應鏈上下游分析與商品化</a:t>
              </a:r>
              <a:endParaRPr kumimoji="0" lang="en-US" altLang="zh-TW" sz="1600" b="1" i="0" u="none" strike="noStrike" kern="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600" b="0"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        </a:t>
              </a:r>
              <a:r>
                <a:rPr kumimoji="0" lang="zh-TW" altLang="en-US" sz="1600" b="0"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        </a:t>
              </a:r>
              <a:r>
                <a:rPr kumimoji="0" lang="en-US" altLang="zh-TW" sz="1600" b="0"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  (3)</a:t>
              </a:r>
              <a:r>
                <a:rPr kumimoji="0" lang="zh-TW" altLang="zh-TW" sz="1600" b="0"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團隊創業熱情與承諾、</a:t>
              </a:r>
              <a:r>
                <a:rPr kumimoji="0" lang="zh-TW" altLang="en-US" sz="1600" b="0"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組</a:t>
              </a:r>
              <a:r>
                <a:rPr kumimoji="0" lang="zh-TW" altLang="zh-TW" sz="1600" b="0"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成</a:t>
              </a:r>
              <a:r>
                <a:rPr kumimoji="0" lang="zh-TW" altLang="en-US" sz="1600" b="0"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完</a:t>
              </a:r>
              <a:r>
                <a:rPr kumimoji="0" lang="zh-TW" altLang="zh-TW" sz="1600" b="0"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整性、</a:t>
              </a:r>
              <a:r>
                <a:rPr kumimoji="0" lang="zh-TW" altLang="en-US" sz="1600" b="0"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執行力</a:t>
              </a:r>
              <a:endParaRPr kumimoji="0" lang="en-US" altLang="zh-TW" sz="1600" b="0"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600" b="0"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        </a:t>
              </a:r>
              <a:r>
                <a:rPr kumimoji="0" lang="zh-TW" altLang="en-US" sz="1600" b="0"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        </a:t>
              </a:r>
              <a:r>
                <a:rPr kumimoji="0" lang="en-US" altLang="zh-TW" sz="1600" b="0"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  (4)</a:t>
              </a:r>
              <a:r>
                <a:rPr kumimoji="0" lang="zh-TW" altLang="zh-TW" sz="1600" b="0"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經費</a:t>
              </a:r>
              <a:r>
                <a:rPr kumimoji="0" lang="zh-TW" altLang="en-US" sz="1600" b="0"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編列</a:t>
              </a:r>
              <a:r>
                <a:rPr kumimoji="0" lang="zh-TW" altLang="zh-TW" sz="1600" b="0"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與</a:t>
              </a:r>
              <a:r>
                <a:rPr kumimoji="0" lang="zh-TW" altLang="en-US" sz="1600" b="0"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目標達成性</a:t>
              </a:r>
              <a:endParaRPr kumimoji="0" lang="en-US" altLang="zh-TW" sz="1600" b="0"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600" b="0"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         </a:t>
              </a:r>
              <a:r>
                <a:rPr kumimoji="0" lang="zh-TW" altLang="en-US" sz="1600" b="0"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        </a:t>
              </a:r>
              <a:r>
                <a:rPr kumimoji="0" lang="en-US" altLang="zh-TW" sz="1600" b="0"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 (5)</a:t>
              </a:r>
              <a:r>
                <a:rPr kumimoji="0" lang="zh-TW" altLang="zh-TW" sz="1600" b="0"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確認產品或商業模式、出場條件等</a:t>
              </a:r>
              <a:r>
                <a:rPr kumimoji="0" lang="zh-TW" altLang="en-US" sz="1600" b="0"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項目</a:t>
              </a:r>
            </a:p>
          </p:txBody>
        </p:sp>
      </p:grpSp>
      <p:sp>
        <p:nvSpPr>
          <p:cNvPr id="46" name="object 37">
            <a:extLst>
              <a:ext uri="{FF2B5EF4-FFF2-40B4-BE49-F238E27FC236}">
                <a16:creationId xmlns:a16="http://schemas.microsoft.com/office/drawing/2014/main" id="{D99BDB1B-5328-4252-BEF6-4A19597AE105}"/>
              </a:ext>
            </a:extLst>
          </p:cNvPr>
          <p:cNvSpPr txBox="1"/>
          <p:nvPr/>
        </p:nvSpPr>
        <p:spPr>
          <a:xfrm>
            <a:off x="2881338" y="1476737"/>
            <a:ext cx="1092868" cy="465512"/>
          </a:xfrm>
          <a:prstGeom prst="rect">
            <a:avLst/>
          </a:prstGeom>
          <a:noFill/>
        </p:spPr>
        <p:txBody>
          <a:bodyPr vert="horz" wrap="square" lIns="0" tIns="156210" rIns="0" bIns="0" rtlCol="0">
            <a:spAutoFit/>
          </a:bodyPr>
          <a:lstStyle/>
          <a:p>
            <a:pPr algn="ctr">
              <a:lnSpc>
                <a:spcPct val="100000"/>
              </a:lnSpc>
              <a:spcBef>
                <a:spcPts val="1230"/>
              </a:spcBef>
            </a:pPr>
            <a:r>
              <a:rPr lang="zh-TW" altLang="en-US" sz="2000" b="1" dirty="0">
                <a:latin typeface="Microsoft JhengHei" panose="020B0604030504040204" pitchFamily="34" charset="-120"/>
                <a:ea typeface="Microsoft JhengHei" panose="020B0604030504040204" pitchFamily="34" charset="-120"/>
              </a:rPr>
              <a:t>潛力案源</a:t>
            </a:r>
          </a:p>
        </p:txBody>
      </p:sp>
      <p:sp>
        <p:nvSpPr>
          <p:cNvPr id="47" name="object 45">
            <a:extLst>
              <a:ext uri="{FF2B5EF4-FFF2-40B4-BE49-F238E27FC236}">
                <a16:creationId xmlns:a16="http://schemas.microsoft.com/office/drawing/2014/main" id="{BF553D3D-27C0-41D3-9D6E-AB2387E6EA4D}"/>
              </a:ext>
            </a:extLst>
          </p:cNvPr>
          <p:cNvSpPr/>
          <p:nvPr/>
        </p:nvSpPr>
        <p:spPr>
          <a:xfrm>
            <a:off x="2870921" y="1937852"/>
            <a:ext cx="1080135" cy="114300"/>
          </a:xfrm>
          <a:custGeom>
            <a:avLst/>
            <a:gdLst/>
            <a:ahLst/>
            <a:cxnLst/>
            <a:rect l="l" t="t" r="r" b="b"/>
            <a:pathLst>
              <a:path w="1080135" h="114300">
                <a:moveTo>
                  <a:pt x="57150" y="0"/>
                </a:moveTo>
                <a:lnTo>
                  <a:pt x="34879" y="4491"/>
                </a:lnTo>
                <a:lnTo>
                  <a:pt x="16716" y="16740"/>
                </a:lnTo>
                <a:lnTo>
                  <a:pt x="4482" y="34906"/>
                </a:lnTo>
                <a:lnTo>
                  <a:pt x="0" y="57149"/>
                </a:lnTo>
                <a:lnTo>
                  <a:pt x="4482" y="79393"/>
                </a:lnTo>
                <a:lnTo>
                  <a:pt x="16716" y="97559"/>
                </a:lnTo>
                <a:lnTo>
                  <a:pt x="34879" y="109808"/>
                </a:lnTo>
                <a:lnTo>
                  <a:pt x="57150" y="114299"/>
                </a:lnTo>
                <a:lnTo>
                  <a:pt x="79420" y="109808"/>
                </a:lnTo>
                <a:lnTo>
                  <a:pt x="97583" y="97559"/>
                </a:lnTo>
                <a:lnTo>
                  <a:pt x="109817" y="79393"/>
                </a:lnTo>
                <a:lnTo>
                  <a:pt x="110460" y="76199"/>
                </a:lnTo>
                <a:lnTo>
                  <a:pt x="57150" y="76199"/>
                </a:lnTo>
                <a:lnTo>
                  <a:pt x="57150" y="38099"/>
                </a:lnTo>
                <a:lnTo>
                  <a:pt x="110460" y="38099"/>
                </a:lnTo>
                <a:lnTo>
                  <a:pt x="109817" y="34906"/>
                </a:lnTo>
                <a:lnTo>
                  <a:pt x="97583" y="16740"/>
                </a:lnTo>
                <a:lnTo>
                  <a:pt x="79420" y="4491"/>
                </a:lnTo>
                <a:lnTo>
                  <a:pt x="57150" y="0"/>
                </a:lnTo>
                <a:close/>
              </a:path>
              <a:path w="1080135" h="114300">
                <a:moveTo>
                  <a:pt x="1022858" y="0"/>
                </a:moveTo>
                <a:lnTo>
                  <a:pt x="1000640" y="4491"/>
                </a:lnTo>
                <a:lnTo>
                  <a:pt x="982472" y="16740"/>
                </a:lnTo>
                <a:lnTo>
                  <a:pt x="970208" y="34906"/>
                </a:lnTo>
                <a:lnTo>
                  <a:pt x="965708" y="57149"/>
                </a:lnTo>
                <a:lnTo>
                  <a:pt x="970208" y="79393"/>
                </a:lnTo>
                <a:lnTo>
                  <a:pt x="982472" y="97559"/>
                </a:lnTo>
                <a:lnTo>
                  <a:pt x="1000640" y="109808"/>
                </a:lnTo>
                <a:lnTo>
                  <a:pt x="1022858" y="114299"/>
                </a:lnTo>
                <a:lnTo>
                  <a:pt x="1045128" y="109808"/>
                </a:lnTo>
                <a:lnTo>
                  <a:pt x="1063291" y="97559"/>
                </a:lnTo>
                <a:lnTo>
                  <a:pt x="1075525" y="79393"/>
                </a:lnTo>
                <a:lnTo>
                  <a:pt x="1076168" y="76199"/>
                </a:lnTo>
                <a:lnTo>
                  <a:pt x="1022858" y="76199"/>
                </a:lnTo>
                <a:lnTo>
                  <a:pt x="1022858" y="38099"/>
                </a:lnTo>
                <a:lnTo>
                  <a:pt x="1076168" y="38099"/>
                </a:lnTo>
                <a:lnTo>
                  <a:pt x="1075525" y="34906"/>
                </a:lnTo>
                <a:lnTo>
                  <a:pt x="1063291" y="16740"/>
                </a:lnTo>
                <a:lnTo>
                  <a:pt x="1045128" y="4491"/>
                </a:lnTo>
                <a:lnTo>
                  <a:pt x="1022858" y="0"/>
                </a:lnTo>
                <a:close/>
              </a:path>
              <a:path w="1080135" h="114300">
                <a:moveTo>
                  <a:pt x="110460" y="38099"/>
                </a:moveTo>
                <a:lnTo>
                  <a:pt x="57150" y="38099"/>
                </a:lnTo>
                <a:lnTo>
                  <a:pt x="57150" y="76199"/>
                </a:lnTo>
                <a:lnTo>
                  <a:pt x="110460" y="76199"/>
                </a:lnTo>
                <a:lnTo>
                  <a:pt x="114300" y="57149"/>
                </a:lnTo>
                <a:lnTo>
                  <a:pt x="110460" y="38099"/>
                </a:lnTo>
                <a:close/>
              </a:path>
              <a:path w="1080135" h="114300">
                <a:moveTo>
                  <a:pt x="969562" y="38099"/>
                </a:moveTo>
                <a:lnTo>
                  <a:pt x="110460" y="38099"/>
                </a:lnTo>
                <a:lnTo>
                  <a:pt x="114300" y="57149"/>
                </a:lnTo>
                <a:lnTo>
                  <a:pt x="110460" y="76199"/>
                </a:lnTo>
                <a:lnTo>
                  <a:pt x="969562" y="76199"/>
                </a:lnTo>
                <a:lnTo>
                  <a:pt x="965708" y="57149"/>
                </a:lnTo>
                <a:lnTo>
                  <a:pt x="969562" y="38099"/>
                </a:lnTo>
                <a:close/>
              </a:path>
              <a:path w="1080135" h="114300">
                <a:moveTo>
                  <a:pt x="1076168" y="38099"/>
                </a:moveTo>
                <a:lnTo>
                  <a:pt x="1022858" y="38099"/>
                </a:lnTo>
                <a:lnTo>
                  <a:pt x="1022858" y="76199"/>
                </a:lnTo>
                <a:lnTo>
                  <a:pt x="1076168" y="76199"/>
                </a:lnTo>
                <a:lnTo>
                  <a:pt x="1080008" y="57149"/>
                </a:lnTo>
                <a:lnTo>
                  <a:pt x="1076168" y="38099"/>
                </a:lnTo>
                <a:close/>
              </a:path>
            </a:pathLst>
          </a:custGeom>
          <a:solidFill>
            <a:srgbClr val="000000"/>
          </a:solidFill>
        </p:spPr>
        <p:txBody>
          <a:bodyPr wrap="square" lIns="0" tIns="0" rIns="0" bIns="0" rtlCol="0"/>
          <a:lstStyle/>
          <a:p>
            <a:endParaRPr/>
          </a:p>
        </p:txBody>
      </p:sp>
      <p:sp>
        <p:nvSpPr>
          <p:cNvPr id="2" name="矩形 1">
            <a:extLst>
              <a:ext uri="{FF2B5EF4-FFF2-40B4-BE49-F238E27FC236}">
                <a16:creationId xmlns:a16="http://schemas.microsoft.com/office/drawing/2014/main" id="{C8BAB132-1C4E-42D0-A388-E2CD30783E7B}"/>
              </a:ext>
            </a:extLst>
          </p:cNvPr>
          <p:cNvSpPr/>
          <p:nvPr/>
        </p:nvSpPr>
        <p:spPr>
          <a:xfrm>
            <a:off x="3690935" y="5529427"/>
            <a:ext cx="5631670" cy="369332"/>
          </a:xfrm>
          <a:prstGeom prst="rect">
            <a:avLst/>
          </a:prstGeom>
        </p:spPr>
        <p:txBody>
          <a:bodyPr wrap="none">
            <a:spAutoFit/>
          </a:bodyPr>
          <a:lstStyle/>
          <a:p>
            <a:r>
              <a:rPr lang="zh-TW" altLang="en-US" b="1" dirty="0">
                <a:solidFill>
                  <a:srgbClr val="000000"/>
                </a:solidFill>
                <a:latin typeface="微軟正黑體" panose="020B0604030504040204" pitchFamily="34" charset="-120"/>
                <a:ea typeface="微軟正黑體" panose="020B0604030504040204" pitchFamily="34" charset="-120"/>
              </a:rPr>
              <a:t>每年</a:t>
            </a:r>
            <a:r>
              <a:rPr lang="en-US" altLang="zh-TW" b="1" dirty="0">
                <a:solidFill>
                  <a:srgbClr val="000000"/>
                </a:solidFill>
                <a:latin typeface="微軟正黑體" panose="020B0604030504040204" pitchFamily="34" charset="-120"/>
                <a:ea typeface="微軟正黑體" panose="020B0604030504040204" pitchFamily="34" charset="-120"/>
              </a:rPr>
              <a:t>2</a:t>
            </a:r>
            <a:r>
              <a:rPr lang="zh-TW" altLang="en-US" b="1" dirty="0">
                <a:solidFill>
                  <a:srgbClr val="000000"/>
                </a:solidFill>
                <a:latin typeface="微軟正黑體" panose="020B0604030504040204" pitchFamily="34" charset="-120"/>
                <a:ea typeface="微軟正黑體" panose="020B0604030504040204" pitchFamily="34" charset="-120"/>
              </a:rPr>
              <a:t>梯次進入第二階段實質審查通過後確認補助名單</a:t>
            </a:r>
            <a:endParaRPr lang="zh-TW" altLang="en-US" b="1" dirty="0">
              <a:latin typeface="微軟正黑體" panose="020B0604030504040204" pitchFamily="34" charset="-120"/>
              <a:ea typeface="微軟正黑體" panose="020B0604030504040204" pitchFamily="34" charset="-120"/>
            </a:endParaRPr>
          </a:p>
        </p:txBody>
      </p:sp>
      <p:sp>
        <p:nvSpPr>
          <p:cNvPr id="49" name="箭號: 弧形下彎 48">
            <a:extLst>
              <a:ext uri="{FF2B5EF4-FFF2-40B4-BE49-F238E27FC236}">
                <a16:creationId xmlns:a16="http://schemas.microsoft.com/office/drawing/2014/main" id="{EF9F9944-D2F7-4BFF-9C0B-5F810033B646}"/>
              </a:ext>
            </a:extLst>
          </p:cNvPr>
          <p:cNvSpPr/>
          <p:nvPr/>
        </p:nvSpPr>
        <p:spPr>
          <a:xfrm rot="2662989">
            <a:off x="9233832" y="1967373"/>
            <a:ext cx="1657336" cy="727711"/>
          </a:xfrm>
          <a:prstGeom prst="curvedDownArrow">
            <a:avLst/>
          </a:prstGeom>
          <a:solidFill>
            <a:srgbClr val="4471C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sp>
        <p:nvSpPr>
          <p:cNvPr id="50" name="object 58">
            <a:extLst>
              <a:ext uri="{FF2B5EF4-FFF2-40B4-BE49-F238E27FC236}">
                <a16:creationId xmlns:a16="http://schemas.microsoft.com/office/drawing/2014/main" id="{4D2304B4-E35D-4A59-982C-CFDC745D0753}"/>
              </a:ext>
            </a:extLst>
          </p:cNvPr>
          <p:cNvSpPr txBox="1"/>
          <p:nvPr/>
        </p:nvSpPr>
        <p:spPr>
          <a:xfrm>
            <a:off x="9054784" y="3220475"/>
            <a:ext cx="3133639" cy="1243289"/>
          </a:xfrm>
          <a:prstGeom prst="rect">
            <a:avLst/>
          </a:prstGeom>
        </p:spPr>
        <p:txBody>
          <a:bodyPr vert="horz" wrap="square" lIns="0" tIns="12065" rIns="0" bIns="0" rtlCol="0">
            <a:spAutoFit/>
          </a:bodyPr>
          <a:lstStyle/>
          <a:p>
            <a:pPr marL="12700" marR="5080"/>
            <a:r>
              <a:rPr lang="zh-TW" altLang="en-US" sz="1600" spc="-5" dirty="0">
                <a:latin typeface="微軟正黑體" panose="020B0604030504040204" pitchFamily="34" charset="-120"/>
                <a:ea typeface="微軟正黑體" panose="020B0604030504040204" pitchFamily="34" charset="-120"/>
                <a:cs typeface="微軟正黑體"/>
              </a:rPr>
              <a:t>執行中科研創業計畫之萌芽案，若因商化期程及市場機會對接之需求，可申請延續案，</a:t>
            </a:r>
            <a:r>
              <a:rPr lang="zh-TW" altLang="en-US" sz="1600" b="1" spc="-5" dirty="0">
                <a:solidFill>
                  <a:srgbClr val="FF0000"/>
                </a:solidFill>
                <a:latin typeface="微軟正黑體" panose="020B0604030504040204" pitchFamily="34" charset="-120"/>
                <a:ea typeface="微軟正黑體" panose="020B0604030504040204" pitchFamily="34" charset="-120"/>
                <a:cs typeface="微軟正黑體"/>
              </a:rPr>
              <a:t>經委員及計畫辦公室推薦後，可免初審</a:t>
            </a:r>
            <a:r>
              <a:rPr lang="zh-TW" altLang="en-US" sz="1600" spc="-5" dirty="0">
                <a:latin typeface="微軟正黑體" panose="020B0604030504040204" pitchFamily="34" charset="-120"/>
                <a:ea typeface="微軟正黑體" panose="020B0604030504040204" pitchFamily="34" charset="-120"/>
                <a:cs typeface="微軟正黑體"/>
              </a:rPr>
              <a:t>，以提升新創研發成果落地之可行性</a:t>
            </a:r>
            <a:endParaRPr lang="zh-TW" altLang="en-US" sz="1600" spc="-5" dirty="0">
              <a:latin typeface="微軟正黑體" panose="020B0604030504040204" pitchFamily="34" charset="-120"/>
              <a:ea typeface="微軟正黑體" panose="020B0604030504040204" pitchFamily="34" charset="-120"/>
            </a:endParaRPr>
          </a:p>
        </p:txBody>
      </p:sp>
      <p:grpSp>
        <p:nvGrpSpPr>
          <p:cNvPr id="3" name="群組 2">
            <a:extLst>
              <a:ext uri="{FF2B5EF4-FFF2-40B4-BE49-F238E27FC236}">
                <a16:creationId xmlns:a16="http://schemas.microsoft.com/office/drawing/2014/main" id="{8C2CDB55-CC13-40F6-B08F-8C73E6BDD72F}"/>
              </a:ext>
            </a:extLst>
          </p:cNvPr>
          <p:cNvGrpSpPr/>
          <p:nvPr/>
        </p:nvGrpSpPr>
        <p:grpSpPr>
          <a:xfrm>
            <a:off x="1533107" y="914400"/>
            <a:ext cx="1270601" cy="5345364"/>
            <a:chOff x="326501" y="979235"/>
            <a:chExt cx="1332333" cy="6183564"/>
          </a:xfrm>
        </p:grpSpPr>
        <p:grpSp>
          <p:nvGrpSpPr>
            <p:cNvPr id="220" name="群組 219"/>
            <p:cNvGrpSpPr/>
            <p:nvPr/>
          </p:nvGrpSpPr>
          <p:grpSpPr>
            <a:xfrm>
              <a:off x="326501" y="979235"/>
              <a:ext cx="1332333" cy="6183564"/>
              <a:chOff x="1055272" y="1078210"/>
              <a:chExt cx="1332333" cy="6434359"/>
            </a:xfrm>
          </p:grpSpPr>
          <p:sp>
            <p:nvSpPr>
              <p:cNvPr id="222" name="矩形: 圓角 61">
                <a:extLst>
                  <a:ext uri="{FF2B5EF4-FFF2-40B4-BE49-F238E27FC236}">
                    <a16:creationId xmlns:a16="http://schemas.microsoft.com/office/drawing/2014/main" id="{5239E982-D0A0-4818-9618-E36BC5C18284}"/>
                  </a:ext>
                </a:extLst>
              </p:cNvPr>
              <p:cNvSpPr/>
              <p:nvPr/>
            </p:nvSpPr>
            <p:spPr>
              <a:xfrm>
                <a:off x="1066195" y="1078210"/>
                <a:ext cx="1319754" cy="707851"/>
              </a:xfrm>
              <a:prstGeom prst="roundRect">
                <a:avLst/>
              </a:prstGeom>
              <a:solidFill>
                <a:srgbClr val="FFCC66"/>
              </a:solidFill>
              <a:ln w="12700" cap="flat" cmpd="sng" algn="ctr">
                <a:solidFill>
                  <a:srgbClr val="FF9933"/>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TW" altLang="en-US" sz="1800" b="1" i="0" u="none" strike="noStrike" kern="0" cap="none" spc="0" normalizeH="0" baseline="0" noProof="0" dirty="0">
                    <a:ln>
                      <a:noFill/>
                    </a:ln>
                    <a:solidFill>
                      <a:srgbClr val="ED7D31">
                        <a:lumMod val="50000"/>
                      </a:srgbClr>
                    </a:solidFill>
                    <a:effectLst/>
                    <a:uLnTx/>
                    <a:uFillTx/>
                    <a:latin typeface="微軟正黑體" panose="020B0604030504040204" pitchFamily="34" charset="-120"/>
                    <a:ea typeface="微軟正黑體" panose="020B0604030504040204" pitchFamily="34" charset="-120"/>
                  </a:rPr>
                  <a:t>徵件公告</a:t>
                </a:r>
              </a:p>
            </p:txBody>
          </p:sp>
          <p:sp>
            <p:nvSpPr>
              <p:cNvPr id="223" name="矩形: 圓角 62">
                <a:extLst>
                  <a:ext uri="{FF2B5EF4-FFF2-40B4-BE49-F238E27FC236}">
                    <a16:creationId xmlns:a16="http://schemas.microsoft.com/office/drawing/2014/main" id="{8C6759A0-D545-4940-A259-2CC293D00A51}"/>
                  </a:ext>
                </a:extLst>
              </p:cNvPr>
              <p:cNvSpPr/>
              <p:nvPr/>
            </p:nvSpPr>
            <p:spPr>
              <a:xfrm>
                <a:off x="1055272" y="2035864"/>
                <a:ext cx="1319754" cy="707851"/>
              </a:xfrm>
              <a:prstGeom prst="roundRect">
                <a:avLst/>
              </a:prstGeom>
              <a:solidFill>
                <a:srgbClr val="FFCC66"/>
              </a:solidFill>
              <a:ln w="12700" cap="flat" cmpd="sng" algn="ctr">
                <a:solidFill>
                  <a:srgbClr val="FF9933"/>
                </a:solidFill>
                <a:prstDash val="solid"/>
                <a:miter lim="800000"/>
              </a:ln>
              <a:effectLst/>
            </p:spPr>
            <p:txBody>
              <a:bodyPr rtlCol="0" anchor="ctr"/>
              <a:lstStyle/>
              <a:p>
                <a:pPr algn="ctr">
                  <a:defRPr/>
                </a:pPr>
                <a:r>
                  <a:rPr lang="zh-TW" altLang="en-US" b="1" kern="0" dirty="0">
                    <a:solidFill>
                      <a:srgbClr val="ED7D31">
                        <a:lumMod val="50000"/>
                      </a:srgbClr>
                    </a:solidFill>
                    <a:latin typeface="微軟正黑體" panose="020B0604030504040204" pitchFamily="34" charset="-120"/>
                    <a:ea typeface="微軟正黑體" panose="020B0604030504040204" pitchFamily="34" charset="-120"/>
                  </a:rPr>
                  <a:t>徵件截止</a:t>
                </a:r>
              </a:p>
            </p:txBody>
          </p:sp>
          <p:sp>
            <p:nvSpPr>
              <p:cNvPr id="224" name="矩形: 圓角 63">
                <a:extLst>
                  <a:ext uri="{FF2B5EF4-FFF2-40B4-BE49-F238E27FC236}">
                    <a16:creationId xmlns:a16="http://schemas.microsoft.com/office/drawing/2014/main" id="{6651E54D-5602-4C5A-9617-2FE243E8F2DD}"/>
                  </a:ext>
                </a:extLst>
              </p:cNvPr>
              <p:cNvSpPr/>
              <p:nvPr/>
            </p:nvSpPr>
            <p:spPr>
              <a:xfrm>
                <a:off x="1055943" y="2994998"/>
                <a:ext cx="1319754" cy="707851"/>
              </a:xfrm>
              <a:prstGeom prst="roundRect">
                <a:avLst/>
              </a:prstGeom>
              <a:solidFill>
                <a:srgbClr val="FFCC66"/>
              </a:solidFill>
              <a:ln w="12700" cap="flat" cmpd="sng" algn="ctr">
                <a:solidFill>
                  <a:srgbClr val="FF9933"/>
                </a:solidFill>
                <a:prstDash val="solid"/>
                <a:miter lim="800000"/>
              </a:ln>
              <a:effectLst/>
            </p:spPr>
            <p:txBody>
              <a:bodyPr rtlCol="0" anchor="ctr"/>
              <a:lstStyle/>
              <a:p>
                <a:pPr algn="ctr">
                  <a:defRPr/>
                </a:pPr>
                <a:r>
                  <a:rPr lang="zh-TW" altLang="en-US" b="1" kern="0" dirty="0">
                    <a:solidFill>
                      <a:srgbClr val="ED7D31">
                        <a:lumMod val="50000"/>
                      </a:srgbClr>
                    </a:solidFill>
                    <a:latin typeface="微軟正黑體" panose="020B0604030504040204" pitchFamily="34" charset="-120"/>
                    <a:ea typeface="微軟正黑體" panose="020B0604030504040204" pitchFamily="34" charset="-120"/>
                  </a:rPr>
                  <a:t>第一階段</a:t>
                </a:r>
                <a:endParaRPr lang="en-US" altLang="zh-TW" b="1" kern="0" dirty="0">
                  <a:solidFill>
                    <a:srgbClr val="ED7D31">
                      <a:lumMod val="50000"/>
                    </a:srgbClr>
                  </a:solidFill>
                  <a:latin typeface="微軟正黑體" panose="020B0604030504040204" pitchFamily="34" charset="-120"/>
                  <a:ea typeface="微軟正黑體" panose="020B0604030504040204" pitchFamily="34" charset="-120"/>
                </a:endParaRPr>
              </a:p>
              <a:p>
                <a:pPr algn="ctr">
                  <a:defRPr/>
                </a:pPr>
                <a:r>
                  <a:rPr lang="zh-TW" altLang="en-US" b="1" kern="0" dirty="0">
                    <a:solidFill>
                      <a:srgbClr val="ED7D31">
                        <a:lumMod val="50000"/>
                      </a:srgbClr>
                    </a:solidFill>
                    <a:latin typeface="微軟正黑體" panose="020B0604030504040204" pitchFamily="34" charset="-120"/>
                    <a:ea typeface="微軟正黑體" panose="020B0604030504040204" pitchFamily="34" charset="-120"/>
                  </a:rPr>
                  <a:t>書面審查</a:t>
                </a:r>
              </a:p>
            </p:txBody>
          </p:sp>
          <p:sp>
            <p:nvSpPr>
              <p:cNvPr id="225" name="矩形: 圓角 64">
                <a:extLst>
                  <a:ext uri="{FF2B5EF4-FFF2-40B4-BE49-F238E27FC236}">
                    <a16:creationId xmlns:a16="http://schemas.microsoft.com/office/drawing/2014/main" id="{190338D3-17C4-4FC4-ACC0-3608482501B8}"/>
                  </a:ext>
                </a:extLst>
              </p:cNvPr>
              <p:cNvSpPr/>
              <p:nvPr/>
            </p:nvSpPr>
            <p:spPr>
              <a:xfrm>
                <a:off x="1062586" y="3924720"/>
                <a:ext cx="1319754" cy="707851"/>
              </a:xfrm>
              <a:prstGeom prst="roundRect">
                <a:avLst/>
              </a:prstGeom>
              <a:solidFill>
                <a:srgbClr val="FFCC66"/>
              </a:solidFill>
              <a:ln w="12700" cap="flat" cmpd="sng" algn="ctr">
                <a:solidFill>
                  <a:srgbClr val="FF9933"/>
                </a:solidFill>
                <a:prstDash val="solid"/>
                <a:miter lim="800000"/>
              </a:ln>
              <a:effectLst/>
            </p:spPr>
            <p:txBody>
              <a:bodyPr rtlCol="0" anchor="ctr"/>
              <a:lstStyle/>
              <a:p>
                <a:pPr algn="ctr">
                  <a:defRPr/>
                </a:pPr>
                <a:r>
                  <a:rPr lang="zh-TW" altLang="en-US" b="1" kern="0" dirty="0">
                    <a:solidFill>
                      <a:srgbClr val="ED7D31">
                        <a:lumMod val="50000"/>
                      </a:srgbClr>
                    </a:solidFill>
                    <a:latin typeface="微軟正黑體" panose="020B0604030504040204" pitchFamily="34" charset="-120"/>
                    <a:ea typeface="微軟正黑體" panose="020B0604030504040204" pitchFamily="34" charset="-120"/>
                  </a:rPr>
                  <a:t>商業培訓</a:t>
                </a:r>
              </a:p>
            </p:txBody>
          </p:sp>
          <p:sp>
            <p:nvSpPr>
              <p:cNvPr id="226" name="矩形: 圓角 65">
                <a:extLst>
                  <a:ext uri="{FF2B5EF4-FFF2-40B4-BE49-F238E27FC236}">
                    <a16:creationId xmlns:a16="http://schemas.microsoft.com/office/drawing/2014/main" id="{56BBE5C2-F8EB-4FAD-A9A7-9D7ED946A302}"/>
                  </a:ext>
                </a:extLst>
              </p:cNvPr>
              <p:cNvSpPr/>
              <p:nvPr/>
            </p:nvSpPr>
            <p:spPr>
              <a:xfrm>
                <a:off x="1067851" y="4871356"/>
                <a:ext cx="1319754" cy="707851"/>
              </a:xfrm>
              <a:prstGeom prst="roundRect">
                <a:avLst/>
              </a:prstGeom>
              <a:solidFill>
                <a:srgbClr val="FFCC66"/>
              </a:solidFill>
              <a:ln w="12700" cap="flat" cmpd="sng" algn="ctr">
                <a:solidFill>
                  <a:srgbClr val="FF9933"/>
                </a:solidFill>
                <a:prstDash val="solid"/>
                <a:miter lim="800000"/>
              </a:ln>
              <a:effectLst/>
            </p:spPr>
            <p:txBody>
              <a:bodyPr rtlCol="0" anchor="ctr"/>
              <a:lstStyle/>
              <a:p>
                <a:pPr algn="ctr">
                  <a:defRPr/>
                </a:pPr>
                <a:r>
                  <a:rPr lang="zh-TW" altLang="en-US" b="1" kern="0" dirty="0">
                    <a:solidFill>
                      <a:srgbClr val="ED7D31">
                        <a:lumMod val="50000"/>
                      </a:srgbClr>
                    </a:solidFill>
                    <a:latin typeface="微軟正黑體" panose="020B0604030504040204" pitchFamily="34" charset="-120"/>
                    <a:ea typeface="微軟正黑體" panose="020B0604030504040204" pitchFamily="34" charset="-120"/>
                  </a:rPr>
                  <a:t>第二階段</a:t>
                </a:r>
                <a:endParaRPr lang="en-US" altLang="zh-TW" b="1" kern="0" dirty="0">
                  <a:solidFill>
                    <a:srgbClr val="ED7D31">
                      <a:lumMod val="50000"/>
                    </a:srgbClr>
                  </a:solidFill>
                  <a:latin typeface="微軟正黑體" panose="020B0604030504040204" pitchFamily="34" charset="-120"/>
                  <a:ea typeface="微軟正黑體" panose="020B0604030504040204" pitchFamily="34" charset="-120"/>
                </a:endParaRPr>
              </a:p>
              <a:p>
                <a:pPr algn="ctr">
                  <a:defRPr/>
                </a:pPr>
                <a:r>
                  <a:rPr lang="zh-TW" altLang="en-US" b="1" kern="0" dirty="0">
                    <a:solidFill>
                      <a:srgbClr val="ED7D31">
                        <a:lumMod val="50000"/>
                      </a:srgbClr>
                    </a:solidFill>
                    <a:latin typeface="微軟正黑體" panose="020B0604030504040204" pitchFamily="34" charset="-120"/>
                    <a:ea typeface="微軟正黑體" panose="020B0604030504040204" pitchFamily="34" charset="-120"/>
                  </a:rPr>
                  <a:t>會議審查</a:t>
                </a:r>
              </a:p>
            </p:txBody>
          </p:sp>
          <p:sp>
            <p:nvSpPr>
              <p:cNvPr id="227" name="矩形: 圓角 66">
                <a:extLst>
                  <a:ext uri="{FF2B5EF4-FFF2-40B4-BE49-F238E27FC236}">
                    <a16:creationId xmlns:a16="http://schemas.microsoft.com/office/drawing/2014/main" id="{55B36DE1-937B-4EDA-8C5F-C7FF4C39FA3E}"/>
                  </a:ext>
                </a:extLst>
              </p:cNvPr>
              <p:cNvSpPr/>
              <p:nvPr/>
            </p:nvSpPr>
            <p:spPr>
              <a:xfrm>
                <a:off x="1064006" y="6804718"/>
                <a:ext cx="1319754" cy="707851"/>
              </a:xfrm>
              <a:prstGeom prst="roundRect">
                <a:avLst/>
              </a:prstGeom>
              <a:solidFill>
                <a:srgbClr val="FFCC66"/>
              </a:solidFill>
              <a:ln w="12700" cap="flat" cmpd="sng" algn="ctr">
                <a:solidFill>
                  <a:srgbClr val="FF9933"/>
                </a:solidFill>
                <a:prstDash val="solid"/>
                <a:miter lim="800000"/>
              </a:ln>
              <a:effectLst/>
            </p:spPr>
            <p:txBody>
              <a:bodyPr rtlCol="0" anchor="ctr"/>
              <a:lstStyle/>
              <a:p>
                <a:pPr algn="ctr">
                  <a:defRPr/>
                </a:pPr>
                <a:r>
                  <a:rPr lang="zh-TW" altLang="en-US" b="1" kern="0" dirty="0">
                    <a:solidFill>
                      <a:srgbClr val="ED7D31">
                        <a:lumMod val="50000"/>
                      </a:srgbClr>
                    </a:solidFill>
                    <a:latin typeface="微軟正黑體" panose="020B0604030504040204" pitchFamily="34" charset="-120"/>
                    <a:ea typeface="微軟正黑體" panose="020B0604030504040204" pitchFamily="34" charset="-120"/>
                  </a:rPr>
                  <a:t>確認補助個案名單</a:t>
                </a:r>
                <a:endParaRPr lang="en-US" altLang="zh-TW" b="1" kern="0" dirty="0">
                  <a:solidFill>
                    <a:srgbClr val="ED7D31">
                      <a:lumMod val="50000"/>
                    </a:srgbClr>
                  </a:solidFill>
                  <a:latin typeface="微軟正黑體" panose="020B0604030504040204" pitchFamily="34" charset="-120"/>
                  <a:ea typeface="微軟正黑體" panose="020B0604030504040204" pitchFamily="34" charset="-120"/>
                </a:endParaRPr>
              </a:p>
            </p:txBody>
          </p:sp>
          <p:sp>
            <p:nvSpPr>
              <p:cNvPr id="228" name="箭號: 向下 78">
                <a:extLst>
                  <a:ext uri="{FF2B5EF4-FFF2-40B4-BE49-F238E27FC236}">
                    <a16:creationId xmlns:a16="http://schemas.microsoft.com/office/drawing/2014/main" id="{2F87E8C9-6EED-49B3-BF8B-03A08FE3CB4B}"/>
                  </a:ext>
                </a:extLst>
              </p:cNvPr>
              <p:cNvSpPr/>
              <p:nvPr/>
            </p:nvSpPr>
            <p:spPr>
              <a:xfrm>
                <a:off x="1521871" y="1793622"/>
                <a:ext cx="328568" cy="288625"/>
              </a:xfrm>
              <a:prstGeom prst="downArrow">
                <a:avLst/>
              </a:prstGeom>
              <a:solidFill>
                <a:srgbClr val="ED7D31">
                  <a:lumMod val="75000"/>
                </a:srgbClr>
              </a:solidFill>
              <a:ln w="12700" cap="flat" cmpd="sng" algn="ctr">
                <a:solidFill>
                  <a:srgbClr val="ED7D31">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TW" altLang="en-US" sz="1800" b="0" i="0" u="none" strike="noStrike" kern="0" cap="none" spc="0" normalizeH="0" baseline="0" noProof="0" dirty="0">
                  <a:ln>
                    <a:noFill/>
                  </a:ln>
                  <a:solidFill>
                    <a:prstClr val="white"/>
                  </a:solidFill>
                  <a:effectLst/>
                  <a:uLnTx/>
                  <a:uFillTx/>
                  <a:latin typeface="微軟正黑體" panose="020B0604030504040204" pitchFamily="34" charset="-120"/>
                  <a:ea typeface="新細明體" panose="02020500000000000000" pitchFamily="18" charset="-120"/>
                  <a:cs typeface="+mn-cs"/>
                </a:endParaRPr>
              </a:p>
            </p:txBody>
          </p:sp>
          <p:sp>
            <p:nvSpPr>
              <p:cNvPr id="229" name="箭號: 向下 79">
                <a:extLst>
                  <a:ext uri="{FF2B5EF4-FFF2-40B4-BE49-F238E27FC236}">
                    <a16:creationId xmlns:a16="http://schemas.microsoft.com/office/drawing/2014/main" id="{479A34BB-4C78-41CF-9D3E-742F20F2ABE5}"/>
                  </a:ext>
                </a:extLst>
              </p:cNvPr>
              <p:cNvSpPr/>
              <p:nvPr/>
            </p:nvSpPr>
            <p:spPr>
              <a:xfrm>
                <a:off x="1550865" y="2756213"/>
                <a:ext cx="328568" cy="288625"/>
              </a:xfrm>
              <a:prstGeom prst="downArrow">
                <a:avLst/>
              </a:prstGeom>
              <a:solidFill>
                <a:srgbClr val="ED7D31">
                  <a:lumMod val="75000"/>
                </a:srgbClr>
              </a:solidFill>
              <a:ln w="12700" cap="flat" cmpd="sng" algn="ctr">
                <a:solidFill>
                  <a:srgbClr val="ED7D31">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TW" altLang="en-US" sz="1800" b="0" i="0" u="none" strike="noStrike" kern="0" cap="none" spc="0" normalizeH="0" baseline="0" noProof="0">
                  <a:ln>
                    <a:noFill/>
                  </a:ln>
                  <a:solidFill>
                    <a:prstClr val="white"/>
                  </a:solidFill>
                  <a:effectLst/>
                  <a:uLnTx/>
                  <a:uFillTx/>
                  <a:latin typeface="微軟正黑體" panose="020B0604030504040204" pitchFamily="34" charset="-120"/>
                  <a:ea typeface="新細明體" panose="02020500000000000000" pitchFamily="18" charset="-120"/>
                  <a:cs typeface="+mn-cs"/>
                </a:endParaRPr>
              </a:p>
            </p:txBody>
          </p:sp>
          <p:sp>
            <p:nvSpPr>
              <p:cNvPr id="230" name="箭號: 向下 80">
                <a:extLst>
                  <a:ext uri="{FF2B5EF4-FFF2-40B4-BE49-F238E27FC236}">
                    <a16:creationId xmlns:a16="http://schemas.microsoft.com/office/drawing/2014/main" id="{CF457CE7-0936-4496-95B2-804C1A0111BE}"/>
                  </a:ext>
                </a:extLst>
              </p:cNvPr>
              <p:cNvSpPr/>
              <p:nvPr/>
            </p:nvSpPr>
            <p:spPr>
              <a:xfrm>
                <a:off x="1544253" y="3699662"/>
                <a:ext cx="328568" cy="288625"/>
              </a:xfrm>
              <a:prstGeom prst="downArrow">
                <a:avLst/>
              </a:prstGeom>
              <a:solidFill>
                <a:srgbClr val="ED7D31">
                  <a:lumMod val="75000"/>
                </a:srgbClr>
              </a:solidFill>
              <a:ln w="12700" cap="flat" cmpd="sng" algn="ctr">
                <a:solidFill>
                  <a:srgbClr val="ED7D31">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TW" altLang="en-US" sz="1800" b="0" i="0" u="none" strike="noStrike" kern="0" cap="none" spc="0" normalizeH="0" baseline="0" noProof="0">
                  <a:ln>
                    <a:noFill/>
                  </a:ln>
                  <a:solidFill>
                    <a:prstClr val="white"/>
                  </a:solidFill>
                  <a:effectLst/>
                  <a:uLnTx/>
                  <a:uFillTx/>
                  <a:latin typeface="微軟正黑體" panose="020B0604030504040204" pitchFamily="34" charset="-120"/>
                  <a:ea typeface="新細明體" panose="02020500000000000000" pitchFamily="18" charset="-120"/>
                  <a:cs typeface="+mn-cs"/>
                </a:endParaRPr>
              </a:p>
            </p:txBody>
          </p:sp>
          <p:sp>
            <p:nvSpPr>
              <p:cNvPr id="231" name="箭號: 向下 81">
                <a:extLst>
                  <a:ext uri="{FF2B5EF4-FFF2-40B4-BE49-F238E27FC236}">
                    <a16:creationId xmlns:a16="http://schemas.microsoft.com/office/drawing/2014/main" id="{905988E8-E66A-4E96-9C6C-535CE37CA8B4}"/>
                  </a:ext>
                </a:extLst>
              </p:cNvPr>
              <p:cNvSpPr/>
              <p:nvPr/>
            </p:nvSpPr>
            <p:spPr>
              <a:xfrm>
                <a:off x="1550865" y="4629598"/>
                <a:ext cx="328568" cy="288625"/>
              </a:xfrm>
              <a:prstGeom prst="downArrow">
                <a:avLst/>
              </a:prstGeom>
              <a:solidFill>
                <a:srgbClr val="ED7D31">
                  <a:lumMod val="75000"/>
                </a:srgbClr>
              </a:solidFill>
              <a:ln w="12700" cap="flat" cmpd="sng" algn="ctr">
                <a:solidFill>
                  <a:srgbClr val="ED7D31">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TW" altLang="en-US" sz="1800" b="0" i="0" u="none" strike="noStrike" kern="0" cap="none" spc="0" normalizeH="0" baseline="0" noProof="0">
                  <a:ln>
                    <a:noFill/>
                  </a:ln>
                  <a:solidFill>
                    <a:prstClr val="white"/>
                  </a:solidFill>
                  <a:effectLst/>
                  <a:uLnTx/>
                  <a:uFillTx/>
                  <a:latin typeface="微軟正黑體" panose="020B0604030504040204" pitchFamily="34" charset="-120"/>
                  <a:ea typeface="新細明體" panose="02020500000000000000" pitchFamily="18" charset="-120"/>
                  <a:cs typeface="+mn-cs"/>
                </a:endParaRPr>
              </a:p>
            </p:txBody>
          </p:sp>
          <p:sp>
            <p:nvSpPr>
              <p:cNvPr id="232" name="箭號: 向下 82">
                <a:extLst>
                  <a:ext uri="{FF2B5EF4-FFF2-40B4-BE49-F238E27FC236}">
                    <a16:creationId xmlns:a16="http://schemas.microsoft.com/office/drawing/2014/main" id="{1769189C-4679-4ED2-9FC2-7071CD3BA9E6}"/>
                  </a:ext>
                </a:extLst>
              </p:cNvPr>
              <p:cNvSpPr/>
              <p:nvPr/>
            </p:nvSpPr>
            <p:spPr>
              <a:xfrm>
                <a:off x="1554334" y="6567105"/>
                <a:ext cx="328568" cy="288625"/>
              </a:xfrm>
              <a:prstGeom prst="downArrow">
                <a:avLst/>
              </a:prstGeom>
              <a:solidFill>
                <a:srgbClr val="ED7D31">
                  <a:lumMod val="75000"/>
                </a:srgbClr>
              </a:solidFill>
              <a:ln w="12700" cap="flat" cmpd="sng" algn="ctr">
                <a:solidFill>
                  <a:srgbClr val="ED7D31">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TW" altLang="en-US" sz="1800" b="0" i="0" u="none" strike="noStrike" kern="0" cap="none" spc="0" normalizeH="0" baseline="0" noProof="0">
                  <a:ln>
                    <a:noFill/>
                  </a:ln>
                  <a:solidFill>
                    <a:prstClr val="white"/>
                  </a:solidFill>
                  <a:effectLst/>
                  <a:uLnTx/>
                  <a:uFillTx/>
                  <a:latin typeface="微軟正黑體" panose="020B0604030504040204" pitchFamily="34" charset="-120"/>
                  <a:ea typeface="新細明體" panose="02020500000000000000" pitchFamily="18" charset="-120"/>
                  <a:cs typeface="+mn-cs"/>
                </a:endParaRPr>
              </a:p>
            </p:txBody>
          </p:sp>
        </p:grpSp>
        <p:sp>
          <p:nvSpPr>
            <p:cNvPr id="45" name="矩形: 圓角 65">
              <a:extLst>
                <a:ext uri="{FF2B5EF4-FFF2-40B4-BE49-F238E27FC236}">
                  <a16:creationId xmlns:a16="http://schemas.microsoft.com/office/drawing/2014/main" id="{D8F6BE38-8B9C-4C41-B834-B0354D04FED4}"/>
                </a:ext>
              </a:extLst>
            </p:cNvPr>
            <p:cNvSpPr/>
            <p:nvPr/>
          </p:nvSpPr>
          <p:spPr>
            <a:xfrm>
              <a:off x="327215" y="5562600"/>
              <a:ext cx="1319754" cy="680261"/>
            </a:xfrm>
            <a:prstGeom prst="roundRect">
              <a:avLst/>
            </a:prstGeom>
            <a:solidFill>
              <a:srgbClr val="FFCC66"/>
            </a:solidFill>
            <a:ln w="12700" cap="flat" cmpd="sng" algn="ctr">
              <a:solidFill>
                <a:srgbClr val="FF9933"/>
              </a:solidFill>
              <a:prstDash val="solid"/>
              <a:miter lim="800000"/>
            </a:ln>
            <a:effectLst/>
          </p:spPr>
          <p:txBody>
            <a:bodyPr rtlCol="0" anchor="ctr"/>
            <a:lstStyle/>
            <a:p>
              <a:pPr algn="ctr">
                <a:defRPr/>
              </a:pPr>
              <a:r>
                <a:rPr lang="zh-TW" altLang="en-US" b="1" kern="0" dirty="0">
                  <a:solidFill>
                    <a:srgbClr val="ED7D31">
                      <a:lumMod val="50000"/>
                    </a:srgbClr>
                  </a:solidFill>
                  <a:latin typeface="微軟正黑體" panose="020B0604030504040204" pitchFamily="34" charset="-120"/>
                  <a:ea typeface="微軟正黑體" panose="020B0604030504040204" pitchFamily="34" charset="-120"/>
                </a:rPr>
                <a:t>細部計畫書審查</a:t>
              </a:r>
            </a:p>
          </p:txBody>
        </p:sp>
        <p:sp>
          <p:nvSpPr>
            <p:cNvPr id="48" name="箭號: 向下 82">
              <a:extLst>
                <a:ext uri="{FF2B5EF4-FFF2-40B4-BE49-F238E27FC236}">
                  <a16:creationId xmlns:a16="http://schemas.microsoft.com/office/drawing/2014/main" id="{0811B1F3-89F3-425C-A0F4-9B7111B88015}"/>
                </a:ext>
              </a:extLst>
            </p:cNvPr>
            <p:cNvSpPr/>
            <p:nvPr/>
          </p:nvSpPr>
          <p:spPr>
            <a:xfrm>
              <a:off x="815482" y="5285225"/>
              <a:ext cx="328568" cy="277375"/>
            </a:xfrm>
            <a:prstGeom prst="downArrow">
              <a:avLst/>
            </a:prstGeom>
            <a:solidFill>
              <a:srgbClr val="ED7D31">
                <a:lumMod val="75000"/>
              </a:srgbClr>
            </a:solidFill>
            <a:ln w="12700" cap="flat" cmpd="sng" algn="ctr">
              <a:solidFill>
                <a:srgbClr val="ED7D31">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TW" altLang="en-US" sz="1800" b="0" i="0" u="none" strike="noStrike" kern="0" cap="none" spc="0" normalizeH="0" baseline="0" noProof="0">
                <a:ln>
                  <a:noFill/>
                </a:ln>
                <a:solidFill>
                  <a:prstClr val="white"/>
                </a:solidFill>
                <a:effectLst/>
                <a:uLnTx/>
                <a:uFillTx/>
                <a:latin typeface="微軟正黑體" panose="020B0604030504040204" pitchFamily="34" charset="-120"/>
                <a:ea typeface="新細明體" panose="02020500000000000000" pitchFamily="18" charset="-120"/>
                <a:cs typeface="+mn-cs"/>
              </a:endParaRPr>
            </a:p>
          </p:txBody>
        </p:sp>
      </p:grpSp>
      <p:sp>
        <p:nvSpPr>
          <p:cNvPr id="52" name="投影片編號版面配置區 4">
            <a:extLst>
              <a:ext uri="{FF2B5EF4-FFF2-40B4-BE49-F238E27FC236}">
                <a16:creationId xmlns:a16="http://schemas.microsoft.com/office/drawing/2014/main" id="{8898319D-8E39-4701-AFBF-09A0726B0D20}"/>
              </a:ext>
            </a:extLst>
          </p:cNvPr>
          <p:cNvSpPr>
            <a:spLocks noGrp="1"/>
          </p:cNvSpPr>
          <p:nvPr>
            <p:ph type="sldNum" sz="quarter" idx="12"/>
          </p:nvPr>
        </p:nvSpPr>
        <p:spPr>
          <a:xfrm>
            <a:off x="9260080" y="6356350"/>
            <a:ext cx="2743200" cy="365125"/>
          </a:xfrm>
        </p:spPr>
        <p:txBody>
          <a:bodyPr/>
          <a:lstStyle/>
          <a:p>
            <a:pPr fontAlgn="base">
              <a:spcBef>
                <a:spcPct val="0"/>
              </a:spcBef>
              <a:spcAft>
                <a:spcPct val="0"/>
              </a:spcAft>
              <a:defRPr/>
            </a:pPr>
            <a:fld id="{CC706654-7386-4AE4-8280-2423E7704257}" type="slidenum">
              <a:rPr lang="zh-TW" altLang="en-US" sz="1800" smtClean="0">
                <a:solidFill>
                  <a:prstClr val="black">
                    <a:tint val="75000"/>
                  </a:prstClr>
                </a:solidFill>
                <a:latin typeface="微軟正黑體" panose="020B0604030504040204" pitchFamily="34" charset="-120"/>
                <a:ea typeface="微軟正黑體" panose="020B0604030504040204" pitchFamily="34" charset="-120"/>
              </a:rPr>
              <a:pPr fontAlgn="base">
                <a:spcBef>
                  <a:spcPct val="0"/>
                </a:spcBef>
                <a:spcAft>
                  <a:spcPct val="0"/>
                </a:spcAft>
                <a:defRPr/>
              </a:pPr>
              <a:t>6</a:t>
            </a:fld>
            <a:endParaRPr lang="zh-TW" altLang="en-US" sz="1800" dirty="0">
              <a:solidFill>
                <a:prstClr val="black">
                  <a:tint val="75000"/>
                </a:prstClr>
              </a:solidFill>
              <a:latin typeface="微軟正黑體" panose="020B0604030504040204" pitchFamily="34" charset="-120"/>
              <a:ea typeface="微軟正黑體" panose="020B0604030504040204" pitchFamily="34" charset="-120"/>
            </a:endParaRPr>
          </a:p>
        </p:txBody>
      </p:sp>
      <p:sp>
        <p:nvSpPr>
          <p:cNvPr id="4" name="文字方塊 3">
            <a:extLst>
              <a:ext uri="{FF2B5EF4-FFF2-40B4-BE49-F238E27FC236}">
                <a16:creationId xmlns:a16="http://schemas.microsoft.com/office/drawing/2014/main" id="{0A0318C2-D037-3D30-E812-C1BD7B72FE5F}"/>
              </a:ext>
            </a:extLst>
          </p:cNvPr>
          <p:cNvSpPr txBox="1"/>
          <p:nvPr/>
        </p:nvSpPr>
        <p:spPr>
          <a:xfrm>
            <a:off x="271070" y="1013055"/>
            <a:ext cx="976100" cy="400110"/>
          </a:xfrm>
          <a:prstGeom prst="rect">
            <a:avLst/>
          </a:prstGeom>
          <a:noFill/>
        </p:spPr>
        <p:txBody>
          <a:bodyPr wrap="square" rtlCol="0">
            <a:spAutoFit/>
          </a:bodyPr>
          <a:lstStyle/>
          <a:p>
            <a:pPr algn="ctr"/>
            <a:r>
              <a:rPr kumimoji="1" lang="en-US" altLang="zh-TW" sz="2000" b="1" dirty="0" smtClean="0">
                <a:solidFill>
                  <a:srgbClr val="0000FF"/>
                </a:solidFill>
                <a:latin typeface="Microsoft JhengHei" panose="020B0604030504040204" pitchFamily="34" charset="-120"/>
                <a:ea typeface="Microsoft JhengHei" panose="020B0604030504040204" pitchFamily="34" charset="-120"/>
              </a:rPr>
              <a:t>02/17</a:t>
            </a:r>
            <a:endParaRPr kumimoji="1" lang="zh-TW" altLang="en-US" sz="2000" b="1" dirty="0">
              <a:solidFill>
                <a:srgbClr val="0000FF"/>
              </a:solidFill>
              <a:latin typeface="Microsoft JhengHei" panose="020B0604030504040204" pitchFamily="34" charset="-120"/>
              <a:ea typeface="Microsoft JhengHei" panose="020B0604030504040204" pitchFamily="34" charset="-120"/>
            </a:endParaRPr>
          </a:p>
        </p:txBody>
      </p:sp>
      <p:sp>
        <p:nvSpPr>
          <p:cNvPr id="5" name="文字方塊 4">
            <a:extLst>
              <a:ext uri="{FF2B5EF4-FFF2-40B4-BE49-F238E27FC236}">
                <a16:creationId xmlns:a16="http://schemas.microsoft.com/office/drawing/2014/main" id="{45B2DB44-7607-2650-28F2-52E5D2806819}"/>
              </a:ext>
            </a:extLst>
          </p:cNvPr>
          <p:cNvSpPr txBox="1"/>
          <p:nvPr/>
        </p:nvSpPr>
        <p:spPr>
          <a:xfrm>
            <a:off x="271070" y="1773165"/>
            <a:ext cx="976100" cy="400110"/>
          </a:xfrm>
          <a:prstGeom prst="rect">
            <a:avLst/>
          </a:prstGeom>
          <a:noFill/>
        </p:spPr>
        <p:txBody>
          <a:bodyPr wrap="square" rtlCol="0">
            <a:spAutoFit/>
          </a:bodyPr>
          <a:lstStyle/>
          <a:p>
            <a:pPr algn="ctr"/>
            <a:r>
              <a:rPr kumimoji="1" lang="en-US" altLang="zh-TW" sz="2000" b="1" dirty="0" smtClean="0">
                <a:solidFill>
                  <a:srgbClr val="0000FF"/>
                </a:solidFill>
                <a:latin typeface="Microsoft JhengHei" panose="020B0604030504040204" pitchFamily="34" charset="-120"/>
                <a:ea typeface="Microsoft JhengHei" panose="020B0604030504040204" pitchFamily="34" charset="-120"/>
              </a:rPr>
              <a:t>03/17</a:t>
            </a:r>
            <a:endParaRPr kumimoji="1" lang="zh-TW" altLang="en-US" sz="2000" b="1" dirty="0">
              <a:solidFill>
                <a:srgbClr val="0000FF"/>
              </a:solidFill>
              <a:latin typeface="Microsoft JhengHei" panose="020B0604030504040204" pitchFamily="34" charset="-120"/>
              <a:ea typeface="Microsoft JhengHei" panose="020B0604030504040204" pitchFamily="34" charset="-120"/>
            </a:endParaRPr>
          </a:p>
        </p:txBody>
      </p:sp>
      <p:sp>
        <p:nvSpPr>
          <p:cNvPr id="6" name="文字方塊 5">
            <a:extLst>
              <a:ext uri="{FF2B5EF4-FFF2-40B4-BE49-F238E27FC236}">
                <a16:creationId xmlns:a16="http://schemas.microsoft.com/office/drawing/2014/main" id="{C602650E-6B63-D720-9076-C2C765B219A1}"/>
              </a:ext>
            </a:extLst>
          </p:cNvPr>
          <p:cNvSpPr txBox="1"/>
          <p:nvPr/>
        </p:nvSpPr>
        <p:spPr>
          <a:xfrm>
            <a:off x="85444" y="2477636"/>
            <a:ext cx="1347353" cy="584775"/>
          </a:xfrm>
          <a:prstGeom prst="rect">
            <a:avLst/>
          </a:prstGeom>
          <a:noFill/>
        </p:spPr>
        <p:txBody>
          <a:bodyPr wrap="square" rtlCol="0">
            <a:spAutoFit/>
          </a:bodyPr>
          <a:lstStyle/>
          <a:p>
            <a:pPr algn="ctr"/>
            <a:r>
              <a:rPr kumimoji="1" lang="en-US" altLang="zh-TW" sz="1600" b="1" dirty="0" smtClean="0">
                <a:solidFill>
                  <a:srgbClr val="0000FF"/>
                </a:solidFill>
                <a:latin typeface="Microsoft JhengHei" panose="020B0604030504040204" pitchFamily="34" charset="-120"/>
                <a:ea typeface="Microsoft JhengHei" panose="020B0604030504040204" pitchFamily="34" charset="-120"/>
              </a:rPr>
              <a:t>3</a:t>
            </a:r>
            <a:r>
              <a:rPr kumimoji="1" lang="zh-TW" altLang="en-US" sz="1600" b="1" dirty="0" smtClean="0">
                <a:solidFill>
                  <a:srgbClr val="0000FF"/>
                </a:solidFill>
                <a:latin typeface="Microsoft JhengHei" panose="020B0604030504040204" pitchFamily="34" charset="-120"/>
                <a:ea typeface="Microsoft JhengHei" panose="020B0604030504040204" pitchFamily="34" charset="-120"/>
              </a:rPr>
              <a:t>月下旬</a:t>
            </a:r>
            <a:endParaRPr kumimoji="1" lang="en-US" altLang="zh-TW" sz="1600" b="1" dirty="0">
              <a:solidFill>
                <a:srgbClr val="0000FF"/>
              </a:solidFill>
              <a:latin typeface="Microsoft JhengHei" panose="020B0604030504040204" pitchFamily="34" charset="-120"/>
              <a:ea typeface="Microsoft JhengHei" panose="020B0604030504040204" pitchFamily="34" charset="-120"/>
            </a:endParaRPr>
          </a:p>
          <a:p>
            <a:pPr algn="ctr"/>
            <a:r>
              <a:rPr kumimoji="1" lang="en-US" altLang="zh-TW" sz="1600" b="1" dirty="0" smtClean="0">
                <a:solidFill>
                  <a:srgbClr val="0000FF"/>
                </a:solidFill>
                <a:latin typeface="Microsoft JhengHei" panose="020B0604030504040204" pitchFamily="34" charset="-120"/>
                <a:ea typeface="Microsoft JhengHei" panose="020B0604030504040204" pitchFamily="34" charset="-120"/>
              </a:rPr>
              <a:t>~</a:t>
            </a:r>
            <a:r>
              <a:rPr kumimoji="1" lang="en-US" altLang="zh-TW" sz="1600" b="1" dirty="0">
                <a:solidFill>
                  <a:srgbClr val="0000FF"/>
                </a:solidFill>
                <a:latin typeface="Microsoft JhengHei" panose="020B0604030504040204" pitchFamily="34" charset="-120"/>
                <a:ea typeface="Microsoft JhengHei" panose="020B0604030504040204" pitchFamily="34" charset="-120"/>
              </a:rPr>
              <a:t>4</a:t>
            </a:r>
            <a:r>
              <a:rPr kumimoji="1" lang="zh-TW" altLang="en-US" sz="1600" b="1" dirty="0" smtClean="0">
                <a:solidFill>
                  <a:srgbClr val="0000FF"/>
                </a:solidFill>
                <a:latin typeface="Microsoft JhengHei" panose="020B0604030504040204" pitchFamily="34" charset="-120"/>
                <a:ea typeface="Microsoft JhengHei" panose="020B0604030504040204" pitchFamily="34" charset="-120"/>
              </a:rPr>
              <a:t>月</a:t>
            </a:r>
            <a:r>
              <a:rPr kumimoji="1" lang="zh-TW" altLang="en-US" sz="1600" b="1" dirty="0">
                <a:solidFill>
                  <a:srgbClr val="0000FF"/>
                </a:solidFill>
                <a:latin typeface="Microsoft JhengHei" panose="020B0604030504040204" pitchFamily="34" charset="-120"/>
                <a:ea typeface="Microsoft JhengHei" panose="020B0604030504040204" pitchFamily="34" charset="-120"/>
              </a:rPr>
              <a:t>中旬</a:t>
            </a:r>
          </a:p>
        </p:txBody>
      </p:sp>
      <p:sp>
        <p:nvSpPr>
          <p:cNvPr id="9" name="文字方塊 8">
            <a:extLst>
              <a:ext uri="{FF2B5EF4-FFF2-40B4-BE49-F238E27FC236}">
                <a16:creationId xmlns:a16="http://schemas.microsoft.com/office/drawing/2014/main" id="{2B07197B-9E6C-9B76-0763-F86E042784F6}"/>
              </a:ext>
            </a:extLst>
          </p:cNvPr>
          <p:cNvSpPr txBox="1"/>
          <p:nvPr/>
        </p:nvSpPr>
        <p:spPr>
          <a:xfrm>
            <a:off x="202781" y="4087937"/>
            <a:ext cx="1112679" cy="584775"/>
          </a:xfrm>
          <a:prstGeom prst="rect">
            <a:avLst/>
          </a:prstGeom>
          <a:noFill/>
        </p:spPr>
        <p:txBody>
          <a:bodyPr wrap="square" rtlCol="0">
            <a:spAutoFit/>
          </a:bodyPr>
          <a:lstStyle/>
          <a:p>
            <a:pPr algn="ctr"/>
            <a:r>
              <a:rPr kumimoji="1" lang="en-US" altLang="zh-TW" sz="1600" b="1" dirty="0">
                <a:solidFill>
                  <a:srgbClr val="0000FF"/>
                </a:solidFill>
                <a:latin typeface="Microsoft JhengHei" panose="020B0604030504040204" pitchFamily="34" charset="-120"/>
                <a:ea typeface="Microsoft JhengHei" panose="020B0604030504040204" pitchFamily="34" charset="-120"/>
              </a:rPr>
              <a:t>5</a:t>
            </a:r>
            <a:r>
              <a:rPr kumimoji="1" lang="zh-TW" altLang="en-US" sz="1600" b="1" dirty="0" smtClean="0">
                <a:solidFill>
                  <a:srgbClr val="0000FF"/>
                </a:solidFill>
                <a:latin typeface="Microsoft JhengHei" panose="020B0604030504040204" pitchFamily="34" charset="-120"/>
                <a:ea typeface="Microsoft JhengHei" panose="020B0604030504040204" pitchFamily="34" charset="-120"/>
              </a:rPr>
              <a:t>月</a:t>
            </a:r>
            <a:r>
              <a:rPr kumimoji="1" lang="zh-TW" altLang="en-US" sz="1600" b="1" dirty="0">
                <a:solidFill>
                  <a:srgbClr val="0000FF"/>
                </a:solidFill>
                <a:latin typeface="Microsoft JhengHei" panose="020B0604030504040204" pitchFamily="34" charset="-120"/>
                <a:ea typeface="Microsoft JhengHei" panose="020B0604030504040204" pitchFamily="34" charset="-120"/>
              </a:rPr>
              <a:t>初</a:t>
            </a:r>
            <a:r>
              <a:rPr kumimoji="1" lang="en-US" altLang="zh-TW" sz="1600" b="1" dirty="0" smtClean="0">
                <a:solidFill>
                  <a:srgbClr val="0000FF"/>
                </a:solidFill>
                <a:latin typeface="Microsoft JhengHei" panose="020B0604030504040204" pitchFamily="34" charset="-120"/>
                <a:ea typeface="Microsoft JhengHei" panose="020B0604030504040204" pitchFamily="34" charset="-120"/>
              </a:rPr>
              <a:t>~</a:t>
            </a:r>
          </a:p>
          <a:p>
            <a:pPr algn="ctr"/>
            <a:r>
              <a:rPr kumimoji="1" lang="en-US" altLang="zh-TW" sz="1600" b="1" dirty="0" smtClean="0">
                <a:solidFill>
                  <a:srgbClr val="0000FF"/>
                </a:solidFill>
                <a:latin typeface="Microsoft JhengHei" panose="020B0604030504040204" pitchFamily="34" charset="-120"/>
                <a:ea typeface="Microsoft JhengHei" panose="020B0604030504040204" pitchFamily="34" charset="-120"/>
              </a:rPr>
              <a:t>5</a:t>
            </a:r>
            <a:r>
              <a:rPr kumimoji="1" lang="zh-TW" altLang="en-US" sz="1600" b="1" dirty="0" smtClean="0">
                <a:solidFill>
                  <a:srgbClr val="0000FF"/>
                </a:solidFill>
                <a:latin typeface="Microsoft JhengHei" panose="020B0604030504040204" pitchFamily="34" charset="-120"/>
                <a:ea typeface="Microsoft JhengHei" panose="020B0604030504040204" pitchFamily="34" charset="-120"/>
              </a:rPr>
              <a:t>月</a:t>
            </a:r>
            <a:r>
              <a:rPr kumimoji="1" lang="zh-TW" altLang="en-US" sz="1600" b="1" dirty="0">
                <a:solidFill>
                  <a:srgbClr val="0000FF"/>
                </a:solidFill>
                <a:latin typeface="Microsoft JhengHei" panose="020B0604030504040204" pitchFamily="34" charset="-120"/>
                <a:ea typeface="Microsoft JhengHei" panose="020B0604030504040204" pitchFamily="34" charset="-120"/>
              </a:rPr>
              <a:t>底</a:t>
            </a:r>
          </a:p>
        </p:txBody>
      </p:sp>
      <p:sp>
        <p:nvSpPr>
          <p:cNvPr id="10" name="文字方塊 9">
            <a:extLst>
              <a:ext uri="{FF2B5EF4-FFF2-40B4-BE49-F238E27FC236}">
                <a16:creationId xmlns:a16="http://schemas.microsoft.com/office/drawing/2014/main" id="{EC08A393-31E7-6092-5DA6-858AD603E352}"/>
              </a:ext>
            </a:extLst>
          </p:cNvPr>
          <p:cNvSpPr txBox="1"/>
          <p:nvPr/>
        </p:nvSpPr>
        <p:spPr>
          <a:xfrm>
            <a:off x="202781" y="4989360"/>
            <a:ext cx="1112679" cy="338554"/>
          </a:xfrm>
          <a:prstGeom prst="rect">
            <a:avLst/>
          </a:prstGeom>
          <a:noFill/>
        </p:spPr>
        <p:txBody>
          <a:bodyPr wrap="square" rtlCol="0">
            <a:spAutoFit/>
          </a:bodyPr>
          <a:lstStyle/>
          <a:p>
            <a:pPr algn="ctr"/>
            <a:r>
              <a:rPr kumimoji="1" lang="en-US" altLang="zh-TW" sz="1600" b="1" dirty="0">
                <a:solidFill>
                  <a:srgbClr val="0000FF"/>
                </a:solidFill>
                <a:latin typeface="Microsoft JhengHei" panose="020B0604030504040204" pitchFamily="34" charset="-120"/>
                <a:ea typeface="Microsoft JhengHei" panose="020B0604030504040204" pitchFamily="34" charset="-120"/>
              </a:rPr>
              <a:t>6</a:t>
            </a:r>
            <a:r>
              <a:rPr kumimoji="1" lang="zh-TW" altLang="en-US" sz="1600" b="1" dirty="0" smtClean="0">
                <a:solidFill>
                  <a:srgbClr val="0000FF"/>
                </a:solidFill>
                <a:latin typeface="Microsoft JhengHei" panose="020B0604030504040204" pitchFamily="34" charset="-120"/>
                <a:ea typeface="Microsoft JhengHei" panose="020B0604030504040204" pitchFamily="34" charset="-120"/>
              </a:rPr>
              <a:t>月</a:t>
            </a:r>
            <a:r>
              <a:rPr kumimoji="1" lang="zh-TW" altLang="en-US" sz="1600" b="1" dirty="0">
                <a:solidFill>
                  <a:srgbClr val="0000FF"/>
                </a:solidFill>
                <a:latin typeface="Microsoft JhengHei" panose="020B0604030504040204" pitchFamily="34" charset="-120"/>
                <a:ea typeface="Microsoft JhengHei" panose="020B0604030504040204" pitchFamily="34" charset="-120"/>
              </a:rPr>
              <a:t>初</a:t>
            </a:r>
            <a:endParaRPr kumimoji="1" lang="en-US" altLang="zh-TW" sz="1600" b="1" dirty="0">
              <a:solidFill>
                <a:srgbClr val="0000FF"/>
              </a:solidFill>
              <a:latin typeface="Microsoft JhengHei" panose="020B0604030504040204" pitchFamily="34" charset="-120"/>
              <a:ea typeface="Microsoft JhengHei" panose="020B0604030504040204" pitchFamily="34" charset="-120"/>
            </a:endParaRPr>
          </a:p>
        </p:txBody>
      </p:sp>
      <p:sp>
        <p:nvSpPr>
          <p:cNvPr id="11" name="文字方塊 10">
            <a:extLst>
              <a:ext uri="{FF2B5EF4-FFF2-40B4-BE49-F238E27FC236}">
                <a16:creationId xmlns:a16="http://schemas.microsoft.com/office/drawing/2014/main" id="{0B6CC3D8-4AD4-A2B7-5FBF-DF27CE8EE978}"/>
              </a:ext>
            </a:extLst>
          </p:cNvPr>
          <p:cNvSpPr txBox="1"/>
          <p:nvPr/>
        </p:nvSpPr>
        <p:spPr>
          <a:xfrm>
            <a:off x="202781" y="5613110"/>
            <a:ext cx="1292990" cy="584775"/>
          </a:xfrm>
          <a:prstGeom prst="rect">
            <a:avLst/>
          </a:prstGeom>
          <a:noFill/>
        </p:spPr>
        <p:txBody>
          <a:bodyPr wrap="square" rtlCol="0">
            <a:spAutoFit/>
          </a:bodyPr>
          <a:lstStyle/>
          <a:p>
            <a:pPr algn="ctr"/>
            <a:r>
              <a:rPr kumimoji="1" lang="en-US" altLang="zh-TW" sz="1600" b="1" dirty="0">
                <a:solidFill>
                  <a:srgbClr val="0000FF"/>
                </a:solidFill>
                <a:latin typeface="Microsoft JhengHei" panose="020B0604030504040204" pitchFamily="34" charset="-120"/>
                <a:ea typeface="Microsoft JhengHei" panose="020B0604030504040204" pitchFamily="34" charset="-120"/>
              </a:rPr>
              <a:t>6</a:t>
            </a:r>
            <a:r>
              <a:rPr kumimoji="1" lang="zh-TW" altLang="en-US" sz="1600" b="1" dirty="0" smtClean="0">
                <a:solidFill>
                  <a:srgbClr val="0000FF"/>
                </a:solidFill>
                <a:latin typeface="Microsoft JhengHei" panose="020B0604030504040204" pitchFamily="34" charset="-120"/>
                <a:ea typeface="Microsoft JhengHei" panose="020B0604030504040204" pitchFamily="34" charset="-120"/>
              </a:rPr>
              <a:t>月中旬</a:t>
            </a:r>
            <a:r>
              <a:rPr kumimoji="1" lang="en-US" altLang="zh-TW" sz="1600" b="1" dirty="0">
                <a:solidFill>
                  <a:srgbClr val="0000FF"/>
                </a:solidFill>
                <a:latin typeface="Microsoft JhengHei" panose="020B0604030504040204" pitchFamily="34" charset="-120"/>
                <a:ea typeface="Microsoft JhengHei" panose="020B0604030504040204" pitchFamily="34" charset="-120"/>
              </a:rPr>
              <a:t>~</a:t>
            </a:r>
          </a:p>
          <a:p>
            <a:pPr algn="ctr"/>
            <a:r>
              <a:rPr kumimoji="1" lang="en-US" altLang="zh-TW" sz="1600" b="1" dirty="0">
                <a:solidFill>
                  <a:srgbClr val="0000FF"/>
                </a:solidFill>
                <a:latin typeface="Microsoft JhengHei" panose="020B0604030504040204" pitchFamily="34" charset="-120"/>
                <a:ea typeface="Microsoft JhengHei" panose="020B0604030504040204" pitchFamily="34" charset="-120"/>
              </a:rPr>
              <a:t>6</a:t>
            </a:r>
            <a:r>
              <a:rPr kumimoji="1" lang="zh-TW" altLang="en-US" sz="1600" b="1" dirty="0" smtClean="0">
                <a:solidFill>
                  <a:srgbClr val="0000FF"/>
                </a:solidFill>
                <a:latin typeface="Microsoft JhengHei" panose="020B0604030504040204" pitchFamily="34" charset="-120"/>
                <a:ea typeface="Microsoft JhengHei" panose="020B0604030504040204" pitchFamily="34" charset="-120"/>
              </a:rPr>
              <a:t>月下旬</a:t>
            </a:r>
            <a:endParaRPr kumimoji="1" lang="zh-TW" altLang="en-US" sz="1600" b="1" dirty="0">
              <a:solidFill>
                <a:srgbClr val="0000FF"/>
              </a:solidFill>
              <a:latin typeface="Microsoft JhengHei" panose="020B0604030504040204" pitchFamily="34" charset="-120"/>
              <a:ea typeface="Microsoft JhengHei" panose="020B0604030504040204" pitchFamily="34" charset="-120"/>
            </a:endParaRPr>
          </a:p>
        </p:txBody>
      </p:sp>
      <p:sp>
        <p:nvSpPr>
          <p:cNvPr id="13" name="標題 18">
            <a:extLst>
              <a:ext uri="{FF2B5EF4-FFF2-40B4-BE49-F238E27FC236}">
                <a16:creationId xmlns:a16="http://schemas.microsoft.com/office/drawing/2014/main" id="{189565B5-EEF2-C28E-A4B5-0DB352DA25BC}"/>
              </a:ext>
            </a:extLst>
          </p:cNvPr>
          <p:cNvSpPr txBox="1">
            <a:spLocks/>
          </p:cNvSpPr>
          <p:nvPr/>
        </p:nvSpPr>
        <p:spPr>
          <a:xfrm>
            <a:off x="303819" y="89283"/>
            <a:ext cx="7886700" cy="8251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tx1"/>
                </a:solidFill>
                <a:latin typeface="微軟正黑體" panose="020B0604030504040204" pitchFamily="34" charset="-120"/>
                <a:ea typeface="微軟正黑體" panose="020B0604030504040204" pitchFamily="34" charset="-120"/>
                <a:cs typeface="+mj-cs"/>
              </a:defRPr>
            </a:lvl1pPr>
          </a:lstStyle>
          <a:p>
            <a:pPr>
              <a:defRPr/>
            </a:pPr>
            <a:r>
              <a:rPr lang="zh-TW" altLang="en-US" sz="3200" b="1" noProof="0" dirty="0">
                <a:solidFill>
                  <a:prstClr val="black"/>
                </a:solidFill>
                <a:latin typeface="微軟正黑體" panose="020B0604030504040204" pitchFamily="34" charset="-120"/>
                <a:ea typeface="微軟正黑體" panose="020B0604030504040204" pitchFamily="34" charset="-120"/>
              </a:rPr>
              <a:t>徵件流程說明</a:t>
            </a:r>
            <a:endParaRPr kumimoji="0" lang="zh-TW" altLang="en-US" sz="3200" b="1"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j-cs"/>
            </a:endParaRPr>
          </a:p>
        </p:txBody>
      </p:sp>
      <p:sp>
        <p:nvSpPr>
          <p:cNvPr id="56" name="文字方塊 55">
            <a:extLst>
              <a:ext uri="{FF2B5EF4-FFF2-40B4-BE49-F238E27FC236}">
                <a16:creationId xmlns:a16="http://schemas.microsoft.com/office/drawing/2014/main" id="{0A0318C2-D037-3D30-E812-C1BD7B72FE5F}"/>
              </a:ext>
            </a:extLst>
          </p:cNvPr>
          <p:cNvSpPr txBox="1"/>
          <p:nvPr/>
        </p:nvSpPr>
        <p:spPr>
          <a:xfrm>
            <a:off x="144927" y="3421782"/>
            <a:ext cx="1228385" cy="338554"/>
          </a:xfrm>
          <a:prstGeom prst="rect">
            <a:avLst/>
          </a:prstGeom>
          <a:noFill/>
        </p:spPr>
        <p:txBody>
          <a:bodyPr wrap="square" rtlCol="0">
            <a:spAutoFit/>
          </a:bodyPr>
          <a:lstStyle/>
          <a:p>
            <a:pPr algn="ctr"/>
            <a:r>
              <a:rPr kumimoji="1" lang="en-US" altLang="zh-TW" sz="1600" b="1" dirty="0" smtClean="0">
                <a:solidFill>
                  <a:srgbClr val="0000FF"/>
                </a:solidFill>
                <a:latin typeface="Microsoft JhengHei" panose="020B0604030504040204" pitchFamily="34" charset="-120"/>
                <a:ea typeface="Microsoft JhengHei" panose="020B0604030504040204" pitchFamily="34" charset="-120"/>
              </a:rPr>
              <a:t>04/27-29</a:t>
            </a:r>
            <a:endParaRPr kumimoji="1" lang="zh-TW" altLang="en-US" sz="1600" b="1" dirty="0">
              <a:solidFill>
                <a:srgbClr val="0000FF"/>
              </a:solidFill>
              <a:latin typeface="Microsoft JhengHei" panose="020B0604030504040204" pitchFamily="34" charset="-120"/>
              <a:ea typeface="Microsoft JhengHei" panose="020B0604030504040204" pitchFamily="34" charset="-120"/>
            </a:endParaRPr>
          </a:p>
        </p:txBody>
      </p:sp>
    </p:spTree>
    <p:extLst>
      <p:ext uri="{BB962C8B-B14F-4D97-AF65-F5344CB8AC3E}">
        <p14:creationId xmlns:p14="http://schemas.microsoft.com/office/powerpoint/2010/main" val="398972081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object 8"/>
          <p:cNvSpPr/>
          <p:nvPr/>
        </p:nvSpPr>
        <p:spPr>
          <a:xfrm>
            <a:off x="622869" y="1318400"/>
            <a:ext cx="11271029" cy="746725"/>
          </a:xfrm>
          <a:custGeom>
            <a:avLst/>
            <a:gdLst/>
            <a:ahLst/>
            <a:cxnLst/>
            <a:rect l="l" t="t" r="r" b="b"/>
            <a:pathLst>
              <a:path w="8564880" h="401320">
                <a:moveTo>
                  <a:pt x="0" y="400811"/>
                </a:moveTo>
                <a:lnTo>
                  <a:pt x="8564880" y="400811"/>
                </a:lnTo>
                <a:lnTo>
                  <a:pt x="8564880" y="0"/>
                </a:lnTo>
                <a:lnTo>
                  <a:pt x="0" y="0"/>
                </a:lnTo>
                <a:lnTo>
                  <a:pt x="0" y="400811"/>
                </a:lnTo>
                <a:close/>
              </a:path>
            </a:pathLst>
          </a:custGeom>
          <a:ln w="12192">
            <a:solidFill>
              <a:srgbClr val="6FAC46"/>
            </a:solidFill>
          </a:ln>
        </p:spPr>
        <p:txBody>
          <a:bodyPr wrap="square" lIns="0" tIns="0" rIns="0" bIns="0" rtlCol="0"/>
          <a:lstStyle/>
          <a:p>
            <a:endParaRPr lang="zh-TW" altLang="en-US" dirty="0">
              <a:latin typeface="微軟正黑體" panose="020B0604030504040204" pitchFamily="34" charset="-120"/>
              <a:ea typeface="微軟正黑體" panose="020B0604030504040204" pitchFamily="34" charset="-120"/>
            </a:endParaRPr>
          </a:p>
        </p:txBody>
      </p:sp>
      <p:sp>
        <p:nvSpPr>
          <p:cNvPr id="21" name="object 14"/>
          <p:cNvSpPr/>
          <p:nvPr/>
        </p:nvSpPr>
        <p:spPr>
          <a:xfrm>
            <a:off x="566646" y="785054"/>
            <a:ext cx="1747266" cy="627126"/>
          </a:xfrm>
          <a:prstGeom prst="rect">
            <a:avLst/>
          </a:prstGeom>
          <a:blipFill>
            <a:blip r:embed="rId3" cstate="print"/>
            <a:stretch>
              <a:fillRect/>
            </a:stretch>
          </a:blipFill>
        </p:spPr>
        <p:txBody>
          <a:bodyPr wrap="square" lIns="0" tIns="0" rIns="0" bIns="0" rtlCol="0"/>
          <a:lstStyle/>
          <a:p>
            <a:endParaRPr dirty="0"/>
          </a:p>
        </p:txBody>
      </p:sp>
      <p:sp>
        <p:nvSpPr>
          <p:cNvPr id="24" name="object 15"/>
          <p:cNvSpPr txBox="1"/>
          <p:nvPr/>
        </p:nvSpPr>
        <p:spPr>
          <a:xfrm>
            <a:off x="660392" y="751048"/>
            <a:ext cx="11435386" cy="484748"/>
          </a:xfrm>
          <a:prstGeom prst="rect">
            <a:avLst/>
          </a:prstGeom>
        </p:spPr>
        <p:txBody>
          <a:bodyPr vert="horz" wrap="square" lIns="0" tIns="175260" rIns="0" bIns="0" rtlCol="0">
            <a:spAutoFit/>
          </a:bodyPr>
          <a:lstStyle/>
          <a:p>
            <a:pPr marL="258445">
              <a:spcBef>
                <a:spcPts val="850"/>
              </a:spcBef>
            </a:pPr>
            <a:r>
              <a:rPr lang="zh-TW" altLang="en-US" sz="2000" b="1" spc="5" dirty="0">
                <a:latin typeface="微軟正黑體" panose="020B0604030504040204" pitchFamily="34" charset="-120"/>
                <a:ea typeface="微軟正黑體" panose="020B0604030504040204" pitchFamily="34" charset="-120"/>
                <a:cs typeface="微軟正黑體"/>
              </a:rPr>
              <a:t>計畫目標</a:t>
            </a:r>
          </a:p>
        </p:txBody>
      </p:sp>
      <p:sp>
        <p:nvSpPr>
          <p:cNvPr id="26" name="object 15"/>
          <p:cNvSpPr txBox="1"/>
          <p:nvPr/>
        </p:nvSpPr>
        <p:spPr>
          <a:xfrm>
            <a:off x="660392" y="1180324"/>
            <a:ext cx="11233506" cy="854080"/>
          </a:xfrm>
          <a:prstGeom prst="rect">
            <a:avLst/>
          </a:prstGeom>
        </p:spPr>
        <p:txBody>
          <a:bodyPr vert="horz" wrap="square" lIns="0" tIns="175260" rIns="0" bIns="0" rtlCol="0">
            <a:spAutoFit/>
          </a:bodyPr>
          <a:lstStyle/>
          <a:p>
            <a:r>
              <a:rPr lang="zh-TW" altLang="en-US" sz="2200" dirty="0">
                <a:latin typeface="微軟正黑體" panose="020B0604030504040204" pitchFamily="34" charset="-120"/>
                <a:ea typeface="微軟正黑體" panose="020B0604030504040204" pitchFamily="34" charset="-120"/>
              </a:rPr>
              <a:t>將</a:t>
            </a:r>
            <a:r>
              <a:rPr lang="zh-TW" altLang="zh-TW" sz="2200" dirty="0">
                <a:latin typeface="微軟正黑體" panose="020B0604030504040204" pitchFamily="34" charset="-120"/>
                <a:ea typeface="微軟正黑體" panose="020B0604030504040204" pitchFamily="34" charset="-120"/>
              </a:rPr>
              <a:t>具原創性且有重大商業潛能之科研成果推展至市場，提升研發成果商業化之可行性，達成衍生新創公司或銜接跨部會新創資源接棒育成之目的</a:t>
            </a:r>
            <a:endParaRPr lang="zh-TW" altLang="en-US" sz="2200" dirty="0">
              <a:latin typeface="微軟正黑體" panose="020B0604030504040204" pitchFamily="34" charset="-120"/>
              <a:ea typeface="微軟正黑體" panose="020B0604030504040204" pitchFamily="34" charset="-120"/>
            </a:endParaRPr>
          </a:p>
        </p:txBody>
      </p:sp>
      <p:sp>
        <p:nvSpPr>
          <p:cNvPr id="16" name="object 6"/>
          <p:cNvSpPr/>
          <p:nvPr/>
        </p:nvSpPr>
        <p:spPr>
          <a:xfrm>
            <a:off x="567613" y="4267200"/>
            <a:ext cx="1642187" cy="590169"/>
          </a:xfrm>
          <a:prstGeom prst="rect">
            <a:avLst/>
          </a:prstGeom>
          <a:blipFill>
            <a:blip r:embed="rId4" cstate="print"/>
            <a:stretch>
              <a:fillRect/>
            </a:stretch>
          </a:blipFill>
        </p:spPr>
        <p:txBody>
          <a:bodyPr wrap="square" lIns="0" tIns="0" rIns="0" bIns="0" rtlCol="0"/>
          <a:lstStyle/>
          <a:p>
            <a:endParaRPr/>
          </a:p>
        </p:txBody>
      </p:sp>
      <p:sp>
        <p:nvSpPr>
          <p:cNvPr id="17" name="object 15"/>
          <p:cNvSpPr txBox="1"/>
          <p:nvPr/>
        </p:nvSpPr>
        <p:spPr>
          <a:xfrm>
            <a:off x="533400" y="4209262"/>
            <a:ext cx="11435386" cy="484748"/>
          </a:xfrm>
          <a:prstGeom prst="rect">
            <a:avLst/>
          </a:prstGeom>
        </p:spPr>
        <p:txBody>
          <a:bodyPr vert="horz" wrap="square" lIns="0" tIns="175260" rIns="0" bIns="0" rtlCol="0">
            <a:spAutoFit/>
          </a:bodyPr>
          <a:lstStyle/>
          <a:p>
            <a:pPr marL="258445">
              <a:spcBef>
                <a:spcPts val="850"/>
              </a:spcBef>
            </a:pPr>
            <a:r>
              <a:rPr lang="zh-TW" altLang="en-US" sz="2000" b="1" dirty="0">
                <a:latin typeface="微軟正黑體" panose="020B0604030504040204" pitchFamily="34" charset="-120"/>
                <a:ea typeface="微軟正黑體" panose="020B0604030504040204" pitchFamily="34" charset="-120"/>
                <a:cs typeface="微軟正黑體"/>
              </a:rPr>
              <a:t>主持人資格</a:t>
            </a:r>
            <a:endParaRPr sz="2000" b="1" dirty="0">
              <a:latin typeface="微軟正黑體" panose="020B0604030504040204" pitchFamily="34" charset="-120"/>
              <a:ea typeface="微軟正黑體" panose="020B0604030504040204" pitchFamily="34" charset="-120"/>
              <a:cs typeface="微軟正黑體"/>
            </a:endParaRPr>
          </a:p>
        </p:txBody>
      </p:sp>
      <p:sp>
        <p:nvSpPr>
          <p:cNvPr id="10" name="object 14"/>
          <p:cNvSpPr/>
          <p:nvPr/>
        </p:nvSpPr>
        <p:spPr>
          <a:xfrm>
            <a:off x="533400" y="2133600"/>
            <a:ext cx="1747266" cy="627126"/>
          </a:xfrm>
          <a:prstGeom prst="rect">
            <a:avLst/>
          </a:prstGeom>
          <a:blipFill>
            <a:blip r:embed="rId3" cstate="print"/>
            <a:stretch>
              <a:fillRect/>
            </a:stretch>
          </a:blipFill>
        </p:spPr>
        <p:txBody>
          <a:bodyPr wrap="square" lIns="0" tIns="0" rIns="0" bIns="0" rtlCol="0"/>
          <a:lstStyle/>
          <a:p>
            <a:endParaRPr dirty="0"/>
          </a:p>
        </p:txBody>
      </p:sp>
      <p:sp>
        <p:nvSpPr>
          <p:cNvPr id="11" name="object 15"/>
          <p:cNvSpPr txBox="1"/>
          <p:nvPr/>
        </p:nvSpPr>
        <p:spPr>
          <a:xfrm>
            <a:off x="660392" y="2057400"/>
            <a:ext cx="11435386" cy="484748"/>
          </a:xfrm>
          <a:prstGeom prst="rect">
            <a:avLst/>
          </a:prstGeom>
        </p:spPr>
        <p:txBody>
          <a:bodyPr vert="horz" wrap="square" lIns="0" tIns="175260" rIns="0" bIns="0" rtlCol="0">
            <a:spAutoFit/>
          </a:bodyPr>
          <a:lstStyle/>
          <a:p>
            <a:pPr marL="258445">
              <a:spcBef>
                <a:spcPts val="850"/>
              </a:spcBef>
            </a:pPr>
            <a:r>
              <a:rPr sz="2000" b="1" spc="5" dirty="0" err="1">
                <a:latin typeface="微軟正黑體" panose="020B0604030504040204" pitchFamily="34" charset="-120"/>
                <a:ea typeface="微軟正黑體" panose="020B0604030504040204" pitchFamily="34" charset="-120"/>
                <a:cs typeface="微軟正黑體"/>
              </a:rPr>
              <a:t>申請機構</a:t>
            </a:r>
            <a:endParaRPr sz="2000" dirty="0">
              <a:latin typeface="微軟正黑體" panose="020B0604030504040204" pitchFamily="34" charset="-120"/>
              <a:ea typeface="微軟正黑體" panose="020B0604030504040204" pitchFamily="34" charset="-120"/>
              <a:cs typeface="微軟正黑體"/>
            </a:endParaRPr>
          </a:p>
        </p:txBody>
      </p:sp>
      <p:sp>
        <p:nvSpPr>
          <p:cNvPr id="12" name="object 8"/>
          <p:cNvSpPr/>
          <p:nvPr/>
        </p:nvSpPr>
        <p:spPr>
          <a:xfrm>
            <a:off x="566646" y="2660456"/>
            <a:ext cx="11182524" cy="1659296"/>
          </a:xfrm>
          <a:custGeom>
            <a:avLst/>
            <a:gdLst/>
            <a:ahLst/>
            <a:cxnLst/>
            <a:rect l="l" t="t" r="r" b="b"/>
            <a:pathLst>
              <a:path w="8564880" h="401320">
                <a:moveTo>
                  <a:pt x="0" y="400811"/>
                </a:moveTo>
                <a:lnTo>
                  <a:pt x="8564880" y="400811"/>
                </a:lnTo>
                <a:lnTo>
                  <a:pt x="8564880" y="0"/>
                </a:lnTo>
                <a:lnTo>
                  <a:pt x="0" y="0"/>
                </a:lnTo>
                <a:lnTo>
                  <a:pt x="0" y="400811"/>
                </a:lnTo>
                <a:close/>
              </a:path>
            </a:pathLst>
          </a:custGeom>
          <a:ln w="12192">
            <a:solidFill>
              <a:srgbClr val="6FAC46"/>
            </a:solidFill>
          </a:ln>
        </p:spPr>
        <p:txBody>
          <a:bodyPr wrap="square" lIns="0" tIns="0" rIns="0" bIns="0" rtlCol="0"/>
          <a:lstStyle/>
          <a:p>
            <a:pPr marL="342900" indent="-342900">
              <a:buFont typeface="+mj-lt"/>
              <a:buAutoNum type="arabicPeriod"/>
            </a:pPr>
            <a:r>
              <a:rPr lang="zh-TW" altLang="en-US" sz="2200" b="1" dirty="0">
                <a:solidFill>
                  <a:srgbClr val="C00000"/>
                </a:solidFill>
                <a:latin typeface="微軟正黑體" panose="020B0604030504040204" pitchFamily="34" charset="-120"/>
                <a:ea typeface="微軟正黑體" panose="020B0604030504040204" pitchFamily="34" charset="-120"/>
              </a:rPr>
              <a:t>本會「科</a:t>
            </a:r>
            <a:r>
              <a:rPr lang="zh-TW" altLang="en-US" sz="2200" b="1" dirty="0" smtClean="0">
                <a:solidFill>
                  <a:srgbClr val="C00000"/>
                </a:solidFill>
                <a:latin typeface="微軟正黑體" panose="020B0604030504040204" pitchFamily="34" charset="-120"/>
                <a:ea typeface="微軟正黑體" panose="020B0604030504040204" pitchFamily="34" charset="-120"/>
              </a:rPr>
              <a:t>研成果產業</a:t>
            </a:r>
            <a:r>
              <a:rPr lang="zh-TW" altLang="en-US" sz="2200" b="1" dirty="0">
                <a:solidFill>
                  <a:srgbClr val="C00000"/>
                </a:solidFill>
                <a:latin typeface="微軟正黑體" panose="020B0604030504040204" pitchFamily="34" charset="-120"/>
                <a:ea typeface="微軟正黑體" panose="020B0604030504040204" pitchFamily="34" charset="-120"/>
              </a:rPr>
              <a:t>化平台」之執行機構為提案申請單位</a:t>
            </a:r>
          </a:p>
          <a:p>
            <a:pPr marL="342900" indent="-342900">
              <a:buFont typeface="+mj-lt"/>
              <a:buAutoNum type="arabicPeriod"/>
            </a:pPr>
            <a:r>
              <a:rPr lang="zh-TW" altLang="en-US" sz="2200" dirty="0">
                <a:latin typeface="微軟正黑體" panose="020B0604030504040204" pitchFamily="34" charset="-120"/>
                <a:ea typeface="微軟正黑體" panose="020B0604030504040204" pitchFamily="34" charset="-120"/>
              </a:rPr>
              <a:t>其他符合本會補助專題研究計畫作業要點第二點規定之本會受補助單位，請透過各科</a:t>
            </a:r>
            <a:r>
              <a:rPr lang="zh-TW" altLang="en-US" sz="2200" dirty="0" smtClean="0">
                <a:latin typeface="微軟正黑體" panose="020B0604030504040204" pitchFamily="34" charset="-120"/>
                <a:ea typeface="微軟正黑體" panose="020B0604030504040204" pitchFamily="34" charset="-120"/>
              </a:rPr>
              <a:t>研成果產業</a:t>
            </a:r>
            <a:r>
              <a:rPr lang="zh-TW" altLang="en-US" sz="2200" dirty="0">
                <a:latin typeface="微軟正黑體" panose="020B0604030504040204" pitchFamily="34" charset="-120"/>
                <a:ea typeface="微軟正黑體" panose="020B0604030504040204" pitchFamily="34" charset="-120"/>
              </a:rPr>
              <a:t>化平台進行提案申請</a:t>
            </a:r>
            <a:endParaRPr lang="en-US" altLang="zh-TW" sz="2200" dirty="0">
              <a:latin typeface="微軟正黑體" panose="020B0604030504040204" pitchFamily="34" charset="-120"/>
              <a:ea typeface="微軟正黑體" panose="020B0604030504040204" pitchFamily="34" charset="-120"/>
            </a:endParaRPr>
          </a:p>
          <a:p>
            <a:pPr marL="342900" indent="-342900">
              <a:buFont typeface="+mj-lt"/>
              <a:buAutoNum type="arabicPeriod"/>
            </a:pPr>
            <a:r>
              <a:rPr lang="zh-TW" altLang="en-US" sz="2200" b="1" dirty="0">
                <a:solidFill>
                  <a:srgbClr val="C00000"/>
                </a:solidFill>
                <a:latin typeface="微軟正黑體" panose="020B0604030504040204" pitchFamily="34" charset="-120"/>
                <a:ea typeface="微軟正黑體" panose="020B0604030504040204" pitchFamily="34" charset="-120"/>
                <a:cs typeface="微軟正黑體"/>
              </a:rPr>
              <a:t>曾向</a:t>
            </a:r>
            <a:r>
              <a:rPr lang="en-US" altLang="zh-TW" sz="2200" b="1" dirty="0">
                <a:solidFill>
                  <a:srgbClr val="C00000"/>
                </a:solidFill>
                <a:latin typeface="微軟正黑體" panose="020B0604030504040204" pitchFamily="34" charset="-120"/>
                <a:ea typeface="微軟正黑體" panose="020B0604030504040204" pitchFamily="34" charset="-120"/>
                <a:cs typeface="微軟正黑體"/>
              </a:rPr>
              <a:t>(</a:t>
            </a:r>
            <a:r>
              <a:rPr lang="zh-TW" altLang="en-US" sz="2200" b="1" dirty="0">
                <a:solidFill>
                  <a:srgbClr val="C00000"/>
                </a:solidFill>
                <a:latin typeface="微軟正黑體" panose="020B0604030504040204" pitchFamily="34" charset="-120"/>
                <a:ea typeface="微軟正黑體" panose="020B0604030504040204" pitchFamily="34" charset="-120"/>
                <a:cs typeface="微軟正黑體"/>
              </a:rPr>
              <a:t>含申請中</a:t>
            </a:r>
            <a:r>
              <a:rPr lang="en-US" altLang="zh-TW" sz="2200" b="1" dirty="0">
                <a:solidFill>
                  <a:srgbClr val="C00000"/>
                </a:solidFill>
                <a:latin typeface="微軟正黑體" panose="020B0604030504040204" pitchFamily="34" charset="-120"/>
                <a:ea typeface="微軟正黑體" panose="020B0604030504040204" pitchFamily="34" charset="-120"/>
                <a:cs typeface="微軟正黑體"/>
              </a:rPr>
              <a:t>)</a:t>
            </a:r>
            <a:r>
              <a:rPr lang="zh-TW" altLang="en-US" sz="2200" b="1" dirty="0">
                <a:solidFill>
                  <a:srgbClr val="C00000"/>
                </a:solidFill>
                <a:latin typeface="微軟正黑體" panose="020B0604030504040204" pitchFamily="34" charset="-120"/>
                <a:ea typeface="微軟正黑體" panose="020B0604030504040204" pitchFamily="34" charset="-120"/>
                <a:cs typeface="微軟正黑體"/>
              </a:rPr>
              <a:t>政府提出補助以成立新創公司為結案條件或補助新創技術商業化為目標之計畫申請者，個案主持人須據實揭露。</a:t>
            </a:r>
            <a:endParaRPr lang="zh-TW" altLang="en-US" dirty="0">
              <a:latin typeface="微軟正黑體" panose="020B0604030504040204" pitchFamily="34" charset="-120"/>
              <a:ea typeface="微軟正黑體" panose="020B0604030504040204" pitchFamily="34" charset="-120"/>
            </a:endParaRPr>
          </a:p>
        </p:txBody>
      </p:sp>
      <p:sp>
        <p:nvSpPr>
          <p:cNvPr id="13" name="object 8"/>
          <p:cNvSpPr/>
          <p:nvPr/>
        </p:nvSpPr>
        <p:spPr>
          <a:xfrm>
            <a:off x="586844" y="4808896"/>
            <a:ext cx="11271029" cy="696935"/>
          </a:xfrm>
          <a:custGeom>
            <a:avLst/>
            <a:gdLst/>
            <a:ahLst/>
            <a:cxnLst/>
            <a:rect l="l" t="t" r="r" b="b"/>
            <a:pathLst>
              <a:path w="8564880" h="401320">
                <a:moveTo>
                  <a:pt x="0" y="400811"/>
                </a:moveTo>
                <a:lnTo>
                  <a:pt x="8564880" y="400811"/>
                </a:lnTo>
                <a:lnTo>
                  <a:pt x="8564880" y="0"/>
                </a:lnTo>
                <a:lnTo>
                  <a:pt x="0" y="0"/>
                </a:lnTo>
                <a:lnTo>
                  <a:pt x="0" y="400811"/>
                </a:lnTo>
                <a:close/>
              </a:path>
            </a:pathLst>
          </a:custGeom>
          <a:ln w="12192">
            <a:solidFill>
              <a:srgbClr val="6FAC46"/>
            </a:solidFill>
          </a:ln>
        </p:spPr>
        <p:txBody>
          <a:bodyPr wrap="square" lIns="0" tIns="0" rIns="0" bIns="0" rtlCol="0"/>
          <a:lstStyle/>
          <a:p>
            <a:r>
              <a:rPr lang="zh-TW" altLang="en-US" sz="2200" b="1" dirty="0">
                <a:solidFill>
                  <a:srgbClr val="0000FF"/>
                </a:solidFill>
                <a:latin typeface="微軟正黑體" panose="020B0604030504040204" pitchFamily="34" charset="-120"/>
                <a:ea typeface="微軟正黑體" panose="020B0604030504040204" pitchFamily="34" charset="-120"/>
              </a:rPr>
              <a:t>符合國科會補助專題研究計畫作業要點之計畫主持人、共同主持人資格</a:t>
            </a:r>
            <a:r>
              <a:rPr lang="zh-TW" altLang="en-US" sz="2200" dirty="0">
                <a:latin typeface="微軟正黑體" panose="020B0604030504040204" pitchFamily="34" charset="-120"/>
                <a:ea typeface="微軟正黑體" panose="020B0604030504040204" pitchFamily="34" charset="-120"/>
              </a:rPr>
              <a:t>或申請機構借調自研究法人之副研究員級以上人員；若為研究法人借調人員，須專職擔任</a:t>
            </a:r>
          </a:p>
          <a:p>
            <a:endParaRPr lang="zh-TW" altLang="en-US" dirty="0">
              <a:latin typeface="微軟正黑體" panose="020B0604030504040204" pitchFamily="34" charset="-120"/>
              <a:ea typeface="微軟正黑體" panose="020B0604030504040204" pitchFamily="34" charset="-120"/>
            </a:endParaRPr>
          </a:p>
        </p:txBody>
      </p:sp>
      <p:sp>
        <p:nvSpPr>
          <p:cNvPr id="14" name="object 6"/>
          <p:cNvSpPr/>
          <p:nvPr/>
        </p:nvSpPr>
        <p:spPr>
          <a:xfrm>
            <a:off x="567612" y="5505831"/>
            <a:ext cx="1642187" cy="590169"/>
          </a:xfrm>
          <a:prstGeom prst="rect">
            <a:avLst/>
          </a:prstGeom>
          <a:blipFill>
            <a:blip r:embed="rId4" cstate="print"/>
            <a:stretch>
              <a:fillRect/>
            </a:stretch>
          </a:blipFill>
        </p:spPr>
        <p:txBody>
          <a:bodyPr wrap="square" lIns="0" tIns="0" rIns="0" bIns="0" rtlCol="0"/>
          <a:lstStyle/>
          <a:p>
            <a:endParaRPr/>
          </a:p>
        </p:txBody>
      </p:sp>
      <p:sp>
        <p:nvSpPr>
          <p:cNvPr id="19" name="object 15"/>
          <p:cNvSpPr txBox="1"/>
          <p:nvPr/>
        </p:nvSpPr>
        <p:spPr>
          <a:xfrm>
            <a:off x="478141" y="5458852"/>
            <a:ext cx="11435386" cy="484748"/>
          </a:xfrm>
          <a:prstGeom prst="rect">
            <a:avLst/>
          </a:prstGeom>
        </p:spPr>
        <p:txBody>
          <a:bodyPr vert="horz" wrap="square" lIns="0" tIns="175260" rIns="0" bIns="0" rtlCol="0">
            <a:spAutoFit/>
          </a:bodyPr>
          <a:lstStyle/>
          <a:p>
            <a:pPr marL="258445">
              <a:spcBef>
                <a:spcPts val="850"/>
              </a:spcBef>
            </a:pPr>
            <a:r>
              <a:rPr lang="zh-TW" altLang="en-US" sz="2000" b="1" dirty="0">
                <a:latin typeface="微軟正黑體" panose="020B0604030504040204" pitchFamily="34" charset="-120"/>
                <a:ea typeface="微軟正黑體" panose="020B0604030504040204" pitchFamily="34" charset="-120"/>
                <a:cs typeface="微軟正黑體"/>
              </a:rPr>
              <a:t>  收件期程</a:t>
            </a:r>
            <a:endParaRPr sz="2000" b="1" dirty="0">
              <a:latin typeface="微軟正黑體" panose="020B0604030504040204" pitchFamily="34" charset="-120"/>
              <a:ea typeface="微軟正黑體" panose="020B0604030504040204" pitchFamily="34" charset="-120"/>
              <a:cs typeface="微軟正黑體"/>
            </a:endParaRPr>
          </a:p>
        </p:txBody>
      </p:sp>
      <p:sp>
        <p:nvSpPr>
          <p:cNvPr id="22" name="object 8"/>
          <p:cNvSpPr/>
          <p:nvPr/>
        </p:nvSpPr>
        <p:spPr>
          <a:xfrm>
            <a:off x="622869" y="6019800"/>
            <a:ext cx="11263650" cy="484748"/>
          </a:xfrm>
          <a:custGeom>
            <a:avLst/>
            <a:gdLst/>
            <a:ahLst/>
            <a:cxnLst/>
            <a:rect l="l" t="t" r="r" b="b"/>
            <a:pathLst>
              <a:path w="8564880" h="401320">
                <a:moveTo>
                  <a:pt x="0" y="400811"/>
                </a:moveTo>
                <a:lnTo>
                  <a:pt x="8564880" y="400811"/>
                </a:lnTo>
                <a:lnTo>
                  <a:pt x="8564880" y="0"/>
                </a:lnTo>
                <a:lnTo>
                  <a:pt x="0" y="0"/>
                </a:lnTo>
                <a:lnTo>
                  <a:pt x="0" y="400811"/>
                </a:lnTo>
                <a:close/>
              </a:path>
            </a:pathLst>
          </a:custGeom>
          <a:ln w="12192">
            <a:solidFill>
              <a:srgbClr val="6FAC46"/>
            </a:solidFill>
          </a:ln>
        </p:spPr>
        <p:txBody>
          <a:bodyPr wrap="square" lIns="0" tIns="0" rIns="0" bIns="0" rtlCol="0"/>
          <a:lstStyle/>
          <a:p>
            <a:r>
              <a:rPr lang="en-US" altLang="zh-TW" sz="2600" b="1" dirty="0" smtClean="0">
                <a:solidFill>
                  <a:srgbClr val="C00000"/>
                </a:solidFill>
                <a:latin typeface="微軟正黑體" panose="020B0604030504040204" pitchFamily="34" charset="-120"/>
                <a:ea typeface="微軟正黑體" panose="020B0604030504040204" pitchFamily="34" charset="-120"/>
              </a:rPr>
              <a:t>114</a:t>
            </a:r>
            <a:r>
              <a:rPr lang="zh-TW" altLang="en-US" sz="2600" b="1" dirty="0" smtClean="0">
                <a:solidFill>
                  <a:srgbClr val="C00000"/>
                </a:solidFill>
                <a:latin typeface="微軟正黑體" panose="020B0604030504040204" pitchFamily="34" charset="-120"/>
                <a:ea typeface="微軟正黑體" panose="020B0604030504040204" pitchFamily="34" charset="-120"/>
              </a:rPr>
              <a:t>年</a:t>
            </a:r>
            <a:r>
              <a:rPr lang="en-US" altLang="zh-TW" sz="2600" b="1" dirty="0">
                <a:solidFill>
                  <a:srgbClr val="C00000"/>
                </a:solidFill>
                <a:latin typeface="微軟正黑體" panose="020B0604030504040204" pitchFamily="34" charset="-120"/>
                <a:ea typeface="微軟正黑體" panose="020B0604030504040204" pitchFamily="34" charset="-120"/>
              </a:rPr>
              <a:t>2</a:t>
            </a:r>
            <a:r>
              <a:rPr lang="zh-TW" altLang="en-US" sz="2600" b="1" dirty="0" smtClean="0">
                <a:solidFill>
                  <a:srgbClr val="C00000"/>
                </a:solidFill>
                <a:latin typeface="微軟正黑體" panose="020B0604030504040204" pitchFamily="34" charset="-120"/>
                <a:ea typeface="微軟正黑體" panose="020B0604030504040204" pitchFamily="34" charset="-120"/>
              </a:rPr>
              <a:t>月</a:t>
            </a:r>
            <a:r>
              <a:rPr lang="en-US" altLang="zh-TW" sz="2600" b="1" dirty="0" smtClean="0">
                <a:solidFill>
                  <a:srgbClr val="C00000"/>
                </a:solidFill>
                <a:latin typeface="微軟正黑體" panose="020B0604030504040204" pitchFamily="34" charset="-120"/>
                <a:ea typeface="微軟正黑體" panose="020B0604030504040204" pitchFamily="34" charset="-120"/>
              </a:rPr>
              <a:t>17</a:t>
            </a:r>
            <a:r>
              <a:rPr lang="zh-TW" altLang="en-US" sz="2600" b="1" dirty="0" smtClean="0">
                <a:solidFill>
                  <a:srgbClr val="C00000"/>
                </a:solidFill>
                <a:latin typeface="微軟正黑體" panose="020B0604030504040204" pitchFamily="34" charset="-120"/>
                <a:ea typeface="微軟正黑體" panose="020B0604030504040204" pitchFamily="34" charset="-120"/>
              </a:rPr>
              <a:t>號</a:t>
            </a:r>
            <a:r>
              <a:rPr lang="zh-TW" altLang="en-US" sz="2600" b="1" dirty="0">
                <a:solidFill>
                  <a:srgbClr val="C00000"/>
                </a:solidFill>
                <a:latin typeface="微軟正黑體" panose="020B0604030504040204" pitchFamily="34" charset="-120"/>
                <a:ea typeface="微軟正黑體" panose="020B0604030504040204" pitchFamily="34" charset="-120"/>
              </a:rPr>
              <a:t>至</a:t>
            </a:r>
            <a:r>
              <a:rPr lang="en-US" altLang="zh-TW" sz="2600" b="1" dirty="0" smtClean="0">
                <a:solidFill>
                  <a:srgbClr val="C00000"/>
                </a:solidFill>
                <a:latin typeface="微軟正黑體" panose="020B0604030504040204" pitchFamily="34" charset="-120"/>
                <a:ea typeface="微軟正黑體" panose="020B0604030504040204" pitchFamily="34" charset="-120"/>
              </a:rPr>
              <a:t>114</a:t>
            </a:r>
            <a:r>
              <a:rPr lang="zh-TW" altLang="en-US" sz="2600" b="1" dirty="0" smtClean="0">
                <a:solidFill>
                  <a:srgbClr val="C00000"/>
                </a:solidFill>
                <a:latin typeface="微軟正黑體" panose="020B0604030504040204" pitchFamily="34" charset="-120"/>
                <a:ea typeface="微軟正黑體" panose="020B0604030504040204" pitchFamily="34" charset="-120"/>
              </a:rPr>
              <a:t>年</a:t>
            </a:r>
            <a:r>
              <a:rPr lang="en-US" altLang="zh-TW" sz="2600" b="1" dirty="0">
                <a:solidFill>
                  <a:srgbClr val="C00000"/>
                </a:solidFill>
                <a:latin typeface="微軟正黑體" panose="020B0604030504040204" pitchFamily="34" charset="-120"/>
                <a:ea typeface="微軟正黑體" panose="020B0604030504040204" pitchFamily="34" charset="-120"/>
              </a:rPr>
              <a:t>3</a:t>
            </a:r>
            <a:r>
              <a:rPr lang="zh-TW" altLang="en-US" sz="2600" b="1" dirty="0" smtClean="0">
                <a:solidFill>
                  <a:srgbClr val="C00000"/>
                </a:solidFill>
                <a:latin typeface="微軟正黑體" panose="020B0604030504040204" pitchFamily="34" charset="-120"/>
                <a:ea typeface="微軟正黑體" panose="020B0604030504040204" pitchFamily="34" charset="-120"/>
              </a:rPr>
              <a:t>月</a:t>
            </a:r>
            <a:r>
              <a:rPr lang="en-US" altLang="zh-TW" sz="2600" b="1" dirty="0" smtClean="0">
                <a:solidFill>
                  <a:srgbClr val="C00000"/>
                </a:solidFill>
                <a:latin typeface="微軟正黑體" panose="020B0604030504040204" pitchFamily="34" charset="-120"/>
                <a:ea typeface="微軟正黑體" panose="020B0604030504040204" pitchFamily="34" charset="-120"/>
              </a:rPr>
              <a:t>17</a:t>
            </a:r>
            <a:r>
              <a:rPr lang="zh-TW" altLang="en-US" sz="2600" b="1" dirty="0" smtClean="0">
                <a:solidFill>
                  <a:srgbClr val="C00000"/>
                </a:solidFill>
                <a:latin typeface="微軟正黑體" panose="020B0604030504040204" pitchFamily="34" charset="-120"/>
                <a:ea typeface="微軟正黑體" panose="020B0604030504040204" pitchFamily="34" charset="-120"/>
              </a:rPr>
              <a:t>號</a:t>
            </a:r>
            <a:r>
              <a:rPr lang="zh-TW" altLang="en-US" sz="2600" b="1" dirty="0">
                <a:solidFill>
                  <a:srgbClr val="C00000"/>
                </a:solidFill>
                <a:latin typeface="微軟正黑體" panose="020B0604030504040204" pitchFamily="34" charset="-120"/>
                <a:ea typeface="微軟正黑體" panose="020B0604030504040204" pitchFamily="34" charset="-120"/>
              </a:rPr>
              <a:t>止</a:t>
            </a:r>
          </a:p>
        </p:txBody>
      </p:sp>
      <p:sp>
        <p:nvSpPr>
          <p:cNvPr id="20" name="投影片編號版面配置區 4">
            <a:extLst>
              <a:ext uri="{FF2B5EF4-FFF2-40B4-BE49-F238E27FC236}">
                <a16:creationId xmlns:a16="http://schemas.microsoft.com/office/drawing/2014/main" id="{892EA25B-7708-41D1-8709-CC52C0B4D08B}"/>
              </a:ext>
            </a:extLst>
          </p:cNvPr>
          <p:cNvSpPr>
            <a:spLocks noGrp="1"/>
          </p:cNvSpPr>
          <p:nvPr>
            <p:ph type="sldNum" sz="quarter" idx="12"/>
          </p:nvPr>
        </p:nvSpPr>
        <p:spPr>
          <a:xfrm>
            <a:off x="9260080" y="6356350"/>
            <a:ext cx="2743200" cy="365125"/>
          </a:xfrm>
        </p:spPr>
        <p:txBody>
          <a:bodyPr/>
          <a:lstStyle/>
          <a:p>
            <a:pPr fontAlgn="base">
              <a:spcBef>
                <a:spcPct val="0"/>
              </a:spcBef>
              <a:spcAft>
                <a:spcPct val="0"/>
              </a:spcAft>
              <a:defRPr/>
            </a:pPr>
            <a:fld id="{CC706654-7386-4AE4-8280-2423E7704257}" type="slidenum">
              <a:rPr lang="zh-TW" altLang="en-US" sz="1800" smtClean="0">
                <a:solidFill>
                  <a:prstClr val="black">
                    <a:tint val="75000"/>
                  </a:prstClr>
                </a:solidFill>
                <a:latin typeface="微軟正黑體" panose="020B0604030504040204" pitchFamily="34" charset="-120"/>
                <a:ea typeface="微軟正黑體" panose="020B0604030504040204" pitchFamily="34" charset="-120"/>
              </a:rPr>
              <a:pPr fontAlgn="base">
                <a:spcBef>
                  <a:spcPct val="0"/>
                </a:spcBef>
                <a:spcAft>
                  <a:spcPct val="0"/>
                </a:spcAft>
                <a:defRPr/>
              </a:pPr>
              <a:t>7</a:t>
            </a:fld>
            <a:endParaRPr lang="zh-TW" altLang="en-US" sz="1800" dirty="0">
              <a:solidFill>
                <a:prstClr val="black">
                  <a:tint val="75000"/>
                </a:prstClr>
              </a:solidFill>
              <a:latin typeface="微軟正黑體" panose="020B0604030504040204" pitchFamily="34" charset="-120"/>
              <a:ea typeface="微軟正黑體" panose="020B0604030504040204" pitchFamily="34" charset="-120"/>
            </a:endParaRPr>
          </a:p>
        </p:txBody>
      </p:sp>
      <p:sp>
        <p:nvSpPr>
          <p:cNvPr id="2" name="標題 18">
            <a:extLst>
              <a:ext uri="{FF2B5EF4-FFF2-40B4-BE49-F238E27FC236}">
                <a16:creationId xmlns:a16="http://schemas.microsoft.com/office/drawing/2014/main" id="{7A086925-C0CD-8E29-7560-0A3DA8B87741}"/>
              </a:ext>
            </a:extLst>
          </p:cNvPr>
          <p:cNvSpPr txBox="1">
            <a:spLocks/>
          </p:cNvSpPr>
          <p:nvPr/>
        </p:nvSpPr>
        <p:spPr>
          <a:xfrm>
            <a:off x="303819" y="89283"/>
            <a:ext cx="7886700" cy="8251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tx1"/>
                </a:solidFill>
                <a:latin typeface="微軟正黑體" panose="020B0604030504040204" pitchFamily="34" charset="-120"/>
                <a:ea typeface="微軟正黑體" panose="020B0604030504040204" pitchFamily="34" charset="-120"/>
                <a:cs typeface="+mj-cs"/>
              </a:defRPr>
            </a:lvl1pPr>
          </a:lstStyle>
          <a:p>
            <a:pPr marL="12700">
              <a:spcBef>
                <a:spcPts val="100"/>
              </a:spcBef>
            </a:pPr>
            <a:r>
              <a:rPr lang="zh-TW" altLang="en-US" sz="3200" b="1" kern="0" spc="-5" dirty="0">
                <a:latin typeface="微軟正黑體" panose="020B0604030504040204" pitchFamily="34" charset="-120"/>
                <a:ea typeface="微軟正黑體" panose="020B0604030504040204" pitchFamily="34" charset="-120"/>
              </a:rPr>
              <a:t>徵案說明</a:t>
            </a:r>
            <a:r>
              <a:rPr lang="en-US" altLang="zh-TW" sz="3200" b="1" kern="0" spc="-5" dirty="0">
                <a:latin typeface="微軟正黑體" panose="020B0604030504040204" pitchFamily="34" charset="-120"/>
                <a:ea typeface="微軟正黑體" panose="020B0604030504040204" pitchFamily="34" charset="-120"/>
              </a:rPr>
              <a:t>(</a:t>
            </a:r>
            <a:r>
              <a:rPr lang="en-US" altLang="zh-TW" sz="3200" b="1" kern="0" spc="-5" dirty="0" smtClean="0">
                <a:latin typeface="微軟正黑體" panose="020B0604030504040204" pitchFamily="34" charset="-120"/>
                <a:ea typeface="微軟正黑體" panose="020B0604030504040204" pitchFamily="34" charset="-120"/>
              </a:rPr>
              <a:t>1/7)</a:t>
            </a:r>
            <a:endParaRPr lang="en-US" altLang="zh-TW" sz="3200" b="1" kern="0" spc="-5"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50684257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609600" y="1371600"/>
            <a:ext cx="10972800" cy="5486400"/>
          </a:xfrm>
          <a:custGeom>
            <a:avLst/>
            <a:gdLst/>
            <a:ahLst/>
            <a:cxnLst/>
            <a:rect l="l" t="t" r="r" b="b"/>
            <a:pathLst>
              <a:path w="8487410" h="2842260">
                <a:moveTo>
                  <a:pt x="0" y="2842260"/>
                </a:moveTo>
                <a:lnTo>
                  <a:pt x="8487156" y="2842260"/>
                </a:lnTo>
                <a:lnTo>
                  <a:pt x="8487156" y="0"/>
                </a:lnTo>
                <a:lnTo>
                  <a:pt x="0" y="0"/>
                </a:lnTo>
                <a:lnTo>
                  <a:pt x="0" y="2842260"/>
                </a:lnTo>
                <a:close/>
              </a:path>
            </a:pathLst>
          </a:custGeom>
          <a:ln w="12192">
            <a:noFill/>
          </a:ln>
        </p:spPr>
        <p:txBody>
          <a:bodyPr wrap="square" lIns="0" tIns="0" rIns="0" bIns="0" rtlCol="0"/>
          <a:lstStyle/>
          <a:p>
            <a:endParaRPr/>
          </a:p>
        </p:txBody>
      </p:sp>
      <p:sp>
        <p:nvSpPr>
          <p:cNvPr id="7" name="object 7"/>
          <p:cNvSpPr/>
          <p:nvPr/>
        </p:nvSpPr>
        <p:spPr>
          <a:xfrm>
            <a:off x="457200" y="813184"/>
            <a:ext cx="1524000" cy="628650"/>
          </a:xfrm>
          <a:prstGeom prst="rect">
            <a:avLst/>
          </a:prstGeom>
          <a:blipFill>
            <a:blip r:embed="rId3" cstate="print"/>
            <a:stretch>
              <a:fillRect/>
            </a:stretch>
          </a:blipFill>
        </p:spPr>
        <p:txBody>
          <a:bodyPr wrap="square" lIns="0" tIns="0" rIns="0" bIns="0" rtlCol="0"/>
          <a:lstStyle/>
          <a:p>
            <a:endParaRPr dirty="0"/>
          </a:p>
        </p:txBody>
      </p:sp>
      <p:sp>
        <p:nvSpPr>
          <p:cNvPr id="8" name="object 8"/>
          <p:cNvSpPr txBox="1"/>
          <p:nvPr/>
        </p:nvSpPr>
        <p:spPr>
          <a:xfrm>
            <a:off x="589344" y="1199152"/>
            <a:ext cx="11333784" cy="2460930"/>
          </a:xfrm>
          <a:prstGeom prst="rect">
            <a:avLst/>
          </a:prstGeom>
        </p:spPr>
        <p:txBody>
          <a:bodyPr vert="horz" wrap="square" lIns="0" tIns="135890" rIns="0" bIns="0" rtlCol="0">
            <a:spAutoFit/>
          </a:bodyPr>
          <a:lstStyle/>
          <a:p>
            <a:pPr marL="354965" indent="-342900">
              <a:spcBef>
                <a:spcPts val="600"/>
              </a:spcBef>
              <a:buFont typeface="+mj-lt"/>
              <a:buAutoNum type="arabicPeriod"/>
              <a:tabLst>
                <a:tab pos="355600" algn="l"/>
                <a:tab pos="356235" algn="l"/>
              </a:tabLst>
            </a:pPr>
            <a:r>
              <a:rPr lang="zh-TW" altLang="en-US" sz="2000" dirty="0">
                <a:latin typeface="微軟正黑體" panose="020B0604030504040204" pitchFamily="34" charset="-120"/>
                <a:ea typeface="微軟正黑體" panose="020B0604030504040204" pitchFamily="34" charset="-120"/>
                <a:cs typeface="微軟正黑體"/>
              </a:rPr>
              <a:t>申請案須經科</a:t>
            </a:r>
            <a:r>
              <a:rPr lang="zh-TW" altLang="en-US" sz="2000" dirty="0" smtClean="0">
                <a:latin typeface="微軟正黑體" panose="020B0604030504040204" pitchFamily="34" charset="-120"/>
                <a:ea typeface="微軟正黑體" panose="020B0604030504040204" pitchFamily="34" charset="-120"/>
                <a:cs typeface="微軟正黑體"/>
              </a:rPr>
              <a:t>研成果產業</a:t>
            </a:r>
            <a:r>
              <a:rPr lang="zh-TW" altLang="en-US" sz="2000" dirty="0">
                <a:latin typeface="微軟正黑體" panose="020B0604030504040204" pitchFamily="34" charset="-120"/>
                <a:ea typeface="微軟正黑體" panose="020B0604030504040204" pitchFamily="34" charset="-120"/>
                <a:cs typeface="微軟正黑體"/>
              </a:rPr>
              <a:t>化平台初審機制篩選、輔導後推薦申請</a:t>
            </a:r>
          </a:p>
          <a:p>
            <a:pPr marL="354965" indent="-342900">
              <a:spcBef>
                <a:spcPts val="600"/>
              </a:spcBef>
              <a:buFont typeface="+mj-lt"/>
              <a:buAutoNum type="arabicPeriod"/>
              <a:tabLst>
                <a:tab pos="355600" algn="l"/>
                <a:tab pos="356235" algn="l"/>
              </a:tabLst>
            </a:pPr>
            <a:r>
              <a:rPr lang="zh-TW" altLang="en-US" sz="2000" dirty="0">
                <a:latin typeface="微軟正黑體" panose="020B0604030504040204" pitchFamily="34" charset="-120"/>
                <a:ea typeface="微軟正黑體" panose="020B0604030504040204" pitchFamily="34" charset="-120"/>
                <a:cs typeface="微軟正黑體"/>
              </a:rPr>
              <a:t>各科</a:t>
            </a:r>
            <a:r>
              <a:rPr lang="zh-TW" altLang="en-US" sz="2000" dirty="0" smtClean="0">
                <a:latin typeface="微軟正黑體" panose="020B0604030504040204" pitchFamily="34" charset="-120"/>
                <a:ea typeface="微軟正黑體" panose="020B0604030504040204" pitchFamily="34" charset="-120"/>
                <a:cs typeface="微軟正黑體"/>
              </a:rPr>
              <a:t>研成果產業</a:t>
            </a:r>
            <a:r>
              <a:rPr lang="zh-TW" altLang="en-US" sz="2000" dirty="0">
                <a:latin typeface="微軟正黑體" panose="020B0604030504040204" pitchFamily="34" charset="-120"/>
                <a:ea typeface="微軟正黑體" panose="020B0604030504040204" pitchFamily="34" charset="-120"/>
                <a:cs typeface="微軟正黑體"/>
              </a:rPr>
              <a:t>化平台於期限內</a:t>
            </a:r>
            <a:r>
              <a:rPr lang="en-US" altLang="zh-TW" sz="2000" dirty="0">
                <a:latin typeface="微軟正黑體" panose="020B0604030504040204" pitchFamily="34" charset="-120"/>
                <a:ea typeface="微軟正黑體" panose="020B0604030504040204" pitchFamily="34" charset="-120"/>
                <a:cs typeface="微軟正黑體"/>
              </a:rPr>
              <a:t>(</a:t>
            </a:r>
            <a:r>
              <a:rPr lang="zh-TW" altLang="en-US" sz="2000" dirty="0">
                <a:latin typeface="微軟正黑體" panose="020B0604030504040204" pitchFamily="34" charset="-120"/>
                <a:ea typeface="微軟正黑體" panose="020B0604030504040204" pitchFamily="34" charset="-120"/>
                <a:cs typeface="微軟正黑體"/>
              </a:rPr>
              <a:t>以各校函文發文日期為準</a:t>
            </a:r>
            <a:r>
              <a:rPr lang="en-US" altLang="zh-TW" sz="2000" dirty="0">
                <a:latin typeface="微軟正黑體" panose="020B0604030504040204" pitchFamily="34" charset="-120"/>
                <a:ea typeface="微軟正黑體" panose="020B0604030504040204" pitchFamily="34" charset="-120"/>
                <a:cs typeface="微軟正黑體"/>
              </a:rPr>
              <a:t>)</a:t>
            </a:r>
            <a:r>
              <a:rPr lang="zh-TW" altLang="en-US" sz="2000" dirty="0">
                <a:latin typeface="微軟正黑體" panose="020B0604030504040204" pitchFamily="34" charset="-120"/>
                <a:ea typeface="微軟正黑體" panose="020B0604030504040204" pitchFamily="34" charset="-120"/>
                <a:cs typeface="微軟正黑體"/>
              </a:rPr>
              <a:t>，檢附相關申請資料</a:t>
            </a:r>
            <a:r>
              <a:rPr lang="en-US" altLang="zh-TW" sz="2000" dirty="0">
                <a:latin typeface="微軟正黑體" panose="020B0604030504040204" pitchFamily="34" charset="-120"/>
                <a:ea typeface="微軟正黑體" panose="020B0604030504040204" pitchFamily="34" charset="-120"/>
                <a:cs typeface="微軟正黑體"/>
              </a:rPr>
              <a:t>(</a:t>
            </a:r>
            <a:r>
              <a:rPr lang="zh-TW" altLang="en-US" sz="2000" dirty="0">
                <a:latin typeface="微軟正黑體" panose="020B0604030504040204" pitchFamily="34" charset="-120"/>
                <a:ea typeface="微軟正黑體" panose="020B0604030504040204" pitchFamily="34" charset="-120"/>
                <a:cs typeface="微軟正黑體"/>
              </a:rPr>
              <a:t>含電子檔</a:t>
            </a:r>
            <a:r>
              <a:rPr lang="en-US" altLang="zh-TW" sz="2000" dirty="0">
                <a:latin typeface="微軟正黑體" panose="020B0604030504040204" pitchFamily="34" charset="-120"/>
                <a:ea typeface="微軟正黑體" panose="020B0604030504040204" pitchFamily="34" charset="-120"/>
                <a:cs typeface="微軟正黑體"/>
              </a:rPr>
              <a:t>)</a:t>
            </a:r>
            <a:r>
              <a:rPr lang="zh-TW" altLang="en-US" sz="2000" dirty="0">
                <a:latin typeface="微軟正黑體" panose="020B0604030504040204" pitchFamily="34" charset="-120"/>
                <a:ea typeface="微軟正黑體" panose="020B0604030504040204" pitchFamily="34" charset="-120"/>
                <a:cs typeface="微軟正黑體"/>
              </a:rPr>
              <a:t>，以紙本公文函送本會提出申請，逾期或資料不全經通知未於期限內補正者，不予受理</a:t>
            </a:r>
          </a:p>
          <a:p>
            <a:pPr marL="354965" indent="-342900">
              <a:spcBef>
                <a:spcPts val="600"/>
              </a:spcBef>
              <a:buFont typeface="+mj-lt"/>
              <a:buAutoNum type="arabicPeriod"/>
              <a:tabLst>
                <a:tab pos="355600" algn="l"/>
                <a:tab pos="356235" algn="l"/>
              </a:tabLst>
            </a:pPr>
            <a:r>
              <a:rPr lang="zh-TW" altLang="en-US" sz="2000" dirty="0">
                <a:latin typeface="微軟正黑體" panose="020B0604030504040204" pitchFamily="34" charset="-120"/>
                <a:ea typeface="微軟正黑體" panose="020B0604030504040204" pitchFamily="34" charset="-120"/>
                <a:cs typeface="微軟正黑體"/>
              </a:rPr>
              <a:t>計畫主持人需至本計畫平台填寫申請資料，並於申請截止日前上傳所需</a:t>
            </a:r>
            <a:r>
              <a:rPr lang="zh-TW" altLang="en-US" sz="2000" dirty="0" smtClean="0">
                <a:latin typeface="微軟正黑體" panose="020B0604030504040204" pitchFamily="34" charset="-120"/>
                <a:ea typeface="微軟正黑體" panose="020B0604030504040204" pitchFamily="34" charset="-120"/>
                <a:cs typeface="微軟正黑體"/>
              </a:rPr>
              <a:t>文件                                    </a:t>
            </a:r>
            <a:r>
              <a:rPr lang="en-US" altLang="zh-TW" sz="2000" dirty="0" smtClean="0">
                <a:latin typeface="微軟正黑體" panose="020B0604030504040204" pitchFamily="34" charset="-120"/>
                <a:ea typeface="微軟正黑體" panose="020B0604030504040204" pitchFamily="34" charset="-120"/>
                <a:cs typeface="微軟正黑體"/>
              </a:rPr>
              <a:t>(</a:t>
            </a:r>
            <a:r>
              <a:rPr lang="zh-TW" altLang="en-US" sz="2000" dirty="0">
                <a:latin typeface="微軟正黑體" panose="020B0604030504040204" pitchFamily="34" charset="-120"/>
                <a:ea typeface="微軟正黑體" panose="020B0604030504040204" pitchFamily="34" charset="-120"/>
                <a:cs typeface="微軟正黑體"/>
              </a:rPr>
              <a:t>平台網址： </a:t>
            </a:r>
            <a:r>
              <a:rPr lang="en-US" altLang="zh-TW" sz="2000" dirty="0">
                <a:latin typeface="微軟正黑體" panose="020B0604030504040204" pitchFamily="34" charset="-120"/>
                <a:ea typeface="微軟正黑體" panose="020B0604030504040204" pitchFamily="34" charset="-120"/>
                <a:hlinkClick r:id="rId4"/>
              </a:rPr>
              <a:t>https://tgp.stpi.narl.org.tw/login</a:t>
            </a:r>
            <a:r>
              <a:rPr lang="zh-TW" altLang="en-US" sz="2000" dirty="0">
                <a:latin typeface="微軟正黑體" panose="020B0604030504040204" pitchFamily="34" charset="-120"/>
                <a:ea typeface="微軟正黑體" panose="020B0604030504040204" pitchFamily="34" charset="-120"/>
              </a:rPr>
              <a:t> </a:t>
            </a:r>
            <a:r>
              <a:rPr lang="en-US" altLang="zh-TW" sz="2000" dirty="0">
                <a:latin typeface="微軟正黑體" panose="020B0604030504040204" pitchFamily="34" charset="-120"/>
                <a:ea typeface="微軟正黑體" panose="020B0604030504040204" pitchFamily="34" charset="-120"/>
              </a:rPr>
              <a:t>)</a:t>
            </a:r>
            <a:endParaRPr lang="en-US" altLang="zh-TW" sz="2000" dirty="0">
              <a:latin typeface="微軟正黑體" panose="020B0604030504040204" pitchFamily="34" charset="-120"/>
              <a:ea typeface="微軟正黑體" panose="020B0604030504040204" pitchFamily="34" charset="-120"/>
              <a:cs typeface="微軟正黑體"/>
            </a:endParaRPr>
          </a:p>
          <a:p>
            <a:pPr marL="355600" lvl="0" indent="-355600"/>
            <a:r>
              <a:rPr lang="en-US" altLang="zh-TW" b="1" spc="20" dirty="0">
                <a:solidFill>
                  <a:srgbClr val="C00000"/>
                </a:solidFill>
                <a:latin typeface="微軟正黑體" panose="020B0604030504040204" pitchFamily="34" charset="-120"/>
                <a:ea typeface="微軟正黑體" panose="020B0604030504040204" pitchFamily="34" charset="-120"/>
                <a:cs typeface="微軟正黑體"/>
              </a:rPr>
              <a:t>	※</a:t>
            </a:r>
            <a:r>
              <a:rPr lang="zh-TW" altLang="en-US" b="1" spc="20" dirty="0">
                <a:solidFill>
                  <a:srgbClr val="C00000"/>
                </a:solidFill>
                <a:latin typeface="微軟正黑體" panose="020B0604030504040204" pitchFamily="34" charset="-120"/>
                <a:ea typeface="微軟正黑體" panose="020B0604030504040204" pitchFamily="34" charset="-120"/>
                <a:cs typeface="微軟正黑體"/>
              </a:rPr>
              <a:t>計畫構想書範本請務必下載最新版本，並不得任意刪減範本所列應填項目，若有缺漏將視為資料不全</a:t>
            </a:r>
            <a:endParaRPr lang="en-US" altLang="zh-TW" dirty="0">
              <a:latin typeface="微軟正黑體" panose="020B0604030504040204" pitchFamily="34" charset="-120"/>
              <a:ea typeface="微軟正黑體" panose="020B0604030504040204" pitchFamily="34" charset="-120"/>
              <a:cs typeface="微軟正黑體"/>
            </a:endParaRPr>
          </a:p>
          <a:p>
            <a:pPr marL="12065">
              <a:spcBef>
                <a:spcPts val="600"/>
              </a:spcBef>
              <a:tabLst>
                <a:tab pos="355600" algn="l"/>
                <a:tab pos="356235" algn="l"/>
              </a:tabLst>
            </a:pPr>
            <a:endParaRPr lang="en-US" altLang="zh-TW" dirty="0">
              <a:latin typeface="微軟正黑體" panose="020B0604030504040204" pitchFamily="34" charset="-120"/>
              <a:ea typeface="微軟正黑體" panose="020B0604030504040204" pitchFamily="34" charset="-120"/>
              <a:cs typeface="微軟正黑體"/>
            </a:endParaRPr>
          </a:p>
        </p:txBody>
      </p:sp>
      <p:sp>
        <p:nvSpPr>
          <p:cNvPr id="11" name="object 3">
            <a:extLst>
              <a:ext uri="{FF2B5EF4-FFF2-40B4-BE49-F238E27FC236}">
                <a16:creationId xmlns:a16="http://schemas.microsoft.com/office/drawing/2014/main" id="{76E3B0FA-58B3-4B2F-B272-2006E6BB3C5D}"/>
              </a:ext>
            </a:extLst>
          </p:cNvPr>
          <p:cNvSpPr/>
          <p:nvPr/>
        </p:nvSpPr>
        <p:spPr>
          <a:xfrm>
            <a:off x="566635" y="1289435"/>
            <a:ext cx="11389321" cy="2037831"/>
          </a:xfrm>
          <a:custGeom>
            <a:avLst/>
            <a:gdLst/>
            <a:ahLst/>
            <a:cxnLst/>
            <a:rect l="l" t="t" r="r" b="b"/>
            <a:pathLst>
              <a:path w="8496300" h="4318000">
                <a:moveTo>
                  <a:pt x="0" y="4317492"/>
                </a:moveTo>
                <a:lnTo>
                  <a:pt x="8496300" y="4317492"/>
                </a:lnTo>
                <a:lnTo>
                  <a:pt x="8496300" y="0"/>
                </a:lnTo>
                <a:lnTo>
                  <a:pt x="0" y="0"/>
                </a:lnTo>
                <a:lnTo>
                  <a:pt x="0" y="4317492"/>
                </a:lnTo>
                <a:close/>
              </a:path>
            </a:pathLst>
          </a:custGeom>
          <a:ln w="12192">
            <a:solidFill>
              <a:srgbClr val="6FAC46"/>
            </a:solidFill>
          </a:ln>
        </p:spPr>
        <p:txBody>
          <a:bodyPr wrap="square" lIns="0" tIns="0" rIns="0" bIns="0" rtlCol="0"/>
          <a:lstStyle/>
          <a:p>
            <a:endParaRPr/>
          </a:p>
        </p:txBody>
      </p:sp>
      <p:sp>
        <p:nvSpPr>
          <p:cNvPr id="12" name="object 15"/>
          <p:cNvSpPr txBox="1"/>
          <p:nvPr/>
        </p:nvSpPr>
        <p:spPr>
          <a:xfrm>
            <a:off x="651422" y="739501"/>
            <a:ext cx="10889156" cy="484748"/>
          </a:xfrm>
          <a:prstGeom prst="rect">
            <a:avLst/>
          </a:prstGeom>
        </p:spPr>
        <p:txBody>
          <a:bodyPr vert="horz" wrap="square" lIns="0" tIns="175260" rIns="0" bIns="0" rtlCol="0">
            <a:spAutoFit/>
          </a:bodyPr>
          <a:lstStyle/>
          <a:p>
            <a:pPr marL="53340">
              <a:spcBef>
                <a:spcPts val="850"/>
              </a:spcBef>
            </a:pPr>
            <a:r>
              <a:rPr sz="2000" b="1" dirty="0" err="1">
                <a:latin typeface="微軟正黑體"/>
                <a:cs typeface="微軟正黑體"/>
              </a:rPr>
              <a:t>申請</a:t>
            </a:r>
            <a:r>
              <a:rPr lang="zh-TW" altLang="en-US" sz="2000" b="1" dirty="0">
                <a:latin typeface="微軟正黑體" panose="020B0604030504040204" pitchFamily="34" charset="-120"/>
                <a:ea typeface="微軟正黑體" panose="020B0604030504040204" pitchFamily="34" charset="-120"/>
                <a:cs typeface="微軟正黑體"/>
              </a:rPr>
              <a:t>方式</a:t>
            </a:r>
            <a:endParaRPr sz="2000" dirty="0">
              <a:latin typeface="微軟正黑體"/>
              <a:cs typeface="微軟正黑體"/>
            </a:endParaRPr>
          </a:p>
        </p:txBody>
      </p:sp>
      <p:sp>
        <p:nvSpPr>
          <p:cNvPr id="13" name="object 6"/>
          <p:cNvSpPr/>
          <p:nvPr/>
        </p:nvSpPr>
        <p:spPr>
          <a:xfrm>
            <a:off x="489839" y="3248168"/>
            <a:ext cx="2634361" cy="590169"/>
          </a:xfrm>
          <a:prstGeom prst="rect">
            <a:avLst/>
          </a:prstGeom>
          <a:blipFill>
            <a:blip r:embed="rId5" cstate="print"/>
            <a:stretch>
              <a:fillRect/>
            </a:stretch>
          </a:blipFill>
        </p:spPr>
        <p:txBody>
          <a:bodyPr wrap="square" lIns="0" tIns="0" rIns="0" bIns="0" rtlCol="0"/>
          <a:lstStyle/>
          <a:p>
            <a:endParaRPr/>
          </a:p>
        </p:txBody>
      </p:sp>
      <p:sp>
        <p:nvSpPr>
          <p:cNvPr id="14" name="object 15"/>
          <p:cNvSpPr txBox="1"/>
          <p:nvPr/>
        </p:nvSpPr>
        <p:spPr>
          <a:xfrm>
            <a:off x="378307" y="3167536"/>
            <a:ext cx="11435386" cy="484748"/>
          </a:xfrm>
          <a:prstGeom prst="rect">
            <a:avLst/>
          </a:prstGeom>
        </p:spPr>
        <p:txBody>
          <a:bodyPr vert="horz" wrap="square" lIns="0" tIns="175260" rIns="0" bIns="0" rtlCol="0">
            <a:spAutoFit/>
          </a:bodyPr>
          <a:lstStyle/>
          <a:p>
            <a:pPr marL="258445">
              <a:spcBef>
                <a:spcPts val="850"/>
              </a:spcBef>
            </a:pPr>
            <a:r>
              <a:rPr lang="zh-TW" altLang="en-US" sz="2000" b="1" spc="5" dirty="0">
                <a:latin typeface="微軟正黑體" panose="020B0604030504040204" pitchFamily="34" charset="-120"/>
                <a:ea typeface="微軟正黑體" panose="020B0604030504040204" pitchFamily="34" charset="-120"/>
                <a:cs typeface="微軟正黑體"/>
              </a:rPr>
              <a:t>補助類別</a:t>
            </a:r>
            <a:r>
              <a:rPr lang="en-US" altLang="zh-TW" sz="2000" b="1" spc="5" dirty="0">
                <a:latin typeface="微軟正黑體" panose="020B0604030504040204" pitchFamily="34" charset="-120"/>
                <a:ea typeface="微軟正黑體" panose="020B0604030504040204" pitchFamily="34" charset="-120"/>
                <a:cs typeface="微軟正黑體"/>
              </a:rPr>
              <a:t>&amp;</a:t>
            </a:r>
            <a:r>
              <a:rPr lang="zh-TW" altLang="en-US" sz="2000" b="1" spc="5" dirty="0">
                <a:latin typeface="微軟正黑體" panose="020B0604030504040204" pitchFamily="34" charset="-120"/>
                <a:ea typeface="微軟正黑體" panose="020B0604030504040204" pitchFamily="34" charset="-120"/>
                <a:cs typeface="微軟正黑體"/>
              </a:rPr>
              <a:t>經費額度</a:t>
            </a:r>
            <a:endParaRPr sz="2000" dirty="0">
              <a:latin typeface="微軟正黑體" panose="020B0604030504040204" pitchFamily="34" charset="-120"/>
              <a:ea typeface="微軟正黑體" panose="020B0604030504040204" pitchFamily="34" charset="-120"/>
              <a:cs typeface="微軟正黑體"/>
            </a:endParaRPr>
          </a:p>
        </p:txBody>
      </p:sp>
      <p:sp>
        <p:nvSpPr>
          <p:cNvPr id="17" name="投影片編號版面配置區 4">
            <a:extLst>
              <a:ext uri="{FF2B5EF4-FFF2-40B4-BE49-F238E27FC236}">
                <a16:creationId xmlns:a16="http://schemas.microsoft.com/office/drawing/2014/main" id="{7C8F12E4-E52F-43BA-BB68-1B87A4A8A66A}"/>
              </a:ext>
            </a:extLst>
          </p:cNvPr>
          <p:cNvSpPr>
            <a:spLocks noGrp="1"/>
          </p:cNvSpPr>
          <p:nvPr>
            <p:ph type="sldNum" sz="quarter" idx="12"/>
          </p:nvPr>
        </p:nvSpPr>
        <p:spPr>
          <a:xfrm>
            <a:off x="9260080" y="6356350"/>
            <a:ext cx="2743200" cy="365125"/>
          </a:xfrm>
        </p:spPr>
        <p:txBody>
          <a:bodyPr/>
          <a:lstStyle/>
          <a:p>
            <a:pPr fontAlgn="base">
              <a:spcBef>
                <a:spcPct val="0"/>
              </a:spcBef>
              <a:spcAft>
                <a:spcPct val="0"/>
              </a:spcAft>
              <a:defRPr/>
            </a:pPr>
            <a:fld id="{CC706654-7386-4AE4-8280-2423E7704257}" type="slidenum">
              <a:rPr lang="zh-TW" altLang="en-US" sz="1800" smtClean="0">
                <a:solidFill>
                  <a:prstClr val="black">
                    <a:tint val="75000"/>
                  </a:prstClr>
                </a:solidFill>
                <a:latin typeface="微軟正黑體" panose="020B0604030504040204" pitchFamily="34" charset="-120"/>
                <a:ea typeface="微軟正黑體" panose="020B0604030504040204" pitchFamily="34" charset="-120"/>
              </a:rPr>
              <a:pPr fontAlgn="base">
                <a:spcBef>
                  <a:spcPct val="0"/>
                </a:spcBef>
                <a:spcAft>
                  <a:spcPct val="0"/>
                </a:spcAft>
                <a:defRPr/>
              </a:pPr>
              <a:t>8</a:t>
            </a:fld>
            <a:endParaRPr lang="zh-TW" altLang="en-US" sz="1800" dirty="0">
              <a:solidFill>
                <a:prstClr val="black">
                  <a:tint val="75000"/>
                </a:prstClr>
              </a:solidFill>
              <a:latin typeface="微軟正黑體" panose="020B0604030504040204" pitchFamily="34" charset="-120"/>
              <a:ea typeface="微軟正黑體" panose="020B0604030504040204" pitchFamily="34" charset="-120"/>
            </a:endParaRPr>
          </a:p>
        </p:txBody>
      </p:sp>
      <p:sp>
        <p:nvSpPr>
          <p:cNvPr id="2" name="標題 18">
            <a:extLst>
              <a:ext uri="{FF2B5EF4-FFF2-40B4-BE49-F238E27FC236}">
                <a16:creationId xmlns:a16="http://schemas.microsoft.com/office/drawing/2014/main" id="{1E6F1D29-B240-7FBC-6DEC-63AD7CB345EA}"/>
              </a:ext>
            </a:extLst>
          </p:cNvPr>
          <p:cNvSpPr txBox="1">
            <a:spLocks/>
          </p:cNvSpPr>
          <p:nvPr/>
        </p:nvSpPr>
        <p:spPr>
          <a:xfrm>
            <a:off x="303819" y="89283"/>
            <a:ext cx="7886700" cy="8251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tx1"/>
                </a:solidFill>
                <a:latin typeface="微軟正黑體" panose="020B0604030504040204" pitchFamily="34" charset="-120"/>
                <a:ea typeface="微軟正黑體" panose="020B0604030504040204" pitchFamily="34" charset="-120"/>
                <a:cs typeface="+mj-cs"/>
              </a:defRPr>
            </a:lvl1pPr>
          </a:lstStyle>
          <a:p>
            <a:pPr marL="12700">
              <a:spcBef>
                <a:spcPts val="100"/>
              </a:spcBef>
            </a:pPr>
            <a:r>
              <a:rPr lang="zh-TW" altLang="en-US" sz="3200" b="1" kern="0" spc="-5" dirty="0">
                <a:latin typeface="微軟正黑體" panose="020B0604030504040204" pitchFamily="34" charset="-120"/>
                <a:ea typeface="微軟正黑體" panose="020B0604030504040204" pitchFamily="34" charset="-120"/>
              </a:rPr>
              <a:t>徵案說明</a:t>
            </a:r>
            <a:r>
              <a:rPr lang="en-US" altLang="zh-TW" sz="3200" b="1" kern="0" spc="-5" dirty="0">
                <a:latin typeface="微軟正黑體" panose="020B0604030504040204" pitchFamily="34" charset="-120"/>
                <a:ea typeface="微軟正黑體" panose="020B0604030504040204" pitchFamily="34" charset="-120"/>
              </a:rPr>
              <a:t>(</a:t>
            </a:r>
            <a:r>
              <a:rPr lang="en-US" altLang="zh-TW" sz="3200" b="1" kern="0" spc="-5" dirty="0" smtClean="0">
                <a:latin typeface="微軟正黑體" panose="020B0604030504040204" pitchFamily="34" charset="-120"/>
                <a:ea typeface="微軟正黑體" panose="020B0604030504040204" pitchFamily="34" charset="-120"/>
              </a:rPr>
              <a:t>2/7)</a:t>
            </a:r>
            <a:endParaRPr lang="en-US" altLang="zh-TW" sz="3200" b="1" kern="0" spc="-5" dirty="0">
              <a:latin typeface="微軟正黑體" panose="020B0604030504040204" pitchFamily="34" charset="-120"/>
              <a:ea typeface="微軟正黑體" panose="020B0604030504040204" pitchFamily="34" charset="-120"/>
            </a:endParaRPr>
          </a:p>
        </p:txBody>
      </p:sp>
      <p:graphicFrame>
        <p:nvGraphicFramePr>
          <p:cNvPr id="15" name="表格 5">
            <a:extLst>
              <a:ext uri="{FF2B5EF4-FFF2-40B4-BE49-F238E27FC236}">
                <a16:creationId xmlns:a16="http://schemas.microsoft.com/office/drawing/2014/main" id="{034836CD-8FF3-49BF-B241-033BED0C35A3}"/>
              </a:ext>
            </a:extLst>
          </p:cNvPr>
          <p:cNvGraphicFramePr>
            <a:graphicFrameLocks noGrp="1"/>
          </p:cNvGraphicFramePr>
          <p:nvPr>
            <p:extLst>
              <p:ext uri="{D42A27DB-BD31-4B8C-83A1-F6EECF244321}">
                <p14:modId xmlns:p14="http://schemas.microsoft.com/office/powerpoint/2010/main" val="2355044858"/>
              </p:ext>
            </p:extLst>
          </p:nvPr>
        </p:nvGraphicFramePr>
        <p:xfrm>
          <a:off x="537913" y="3704392"/>
          <a:ext cx="11436645" cy="3108960"/>
        </p:xfrm>
        <a:graphic>
          <a:graphicData uri="http://schemas.openxmlformats.org/drawingml/2006/table">
            <a:tbl>
              <a:tblPr firstRow="1" bandRow="1">
                <a:tableStyleId>{93296810-A885-4BE3-A3E7-6D5BEEA58F35}</a:tableStyleId>
              </a:tblPr>
              <a:tblGrid>
                <a:gridCol w="1340393">
                  <a:extLst>
                    <a:ext uri="{9D8B030D-6E8A-4147-A177-3AD203B41FA5}">
                      <a16:colId xmlns:a16="http://schemas.microsoft.com/office/drawing/2014/main" val="1510909924"/>
                    </a:ext>
                  </a:extLst>
                </a:gridCol>
                <a:gridCol w="7117958">
                  <a:extLst>
                    <a:ext uri="{9D8B030D-6E8A-4147-A177-3AD203B41FA5}">
                      <a16:colId xmlns:a16="http://schemas.microsoft.com/office/drawing/2014/main" val="121689323"/>
                    </a:ext>
                  </a:extLst>
                </a:gridCol>
                <a:gridCol w="2978294">
                  <a:extLst>
                    <a:ext uri="{9D8B030D-6E8A-4147-A177-3AD203B41FA5}">
                      <a16:colId xmlns:a16="http://schemas.microsoft.com/office/drawing/2014/main" val="2267150527"/>
                    </a:ext>
                  </a:extLst>
                </a:gridCol>
              </a:tblGrid>
              <a:tr h="306930">
                <a:tc>
                  <a:txBody>
                    <a:bodyPr/>
                    <a:lstStyle/>
                    <a:p>
                      <a:r>
                        <a:rPr lang="zh-TW" altLang="en-US" sz="1800" b="1" spc="5" dirty="0">
                          <a:latin typeface="微軟正黑體" panose="020B0604030504040204" pitchFamily="34" charset="-120"/>
                          <a:ea typeface="微軟正黑體" panose="020B0604030504040204" pitchFamily="34" charset="-120"/>
                          <a:cs typeface="微軟正黑體"/>
                        </a:rPr>
                        <a:t>補助類別</a:t>
                      </a:r>
                      <a:endParaRPr lang="zh-TW" altLang="en-US" dirty="0"/>
                    </a:p>
                  </a:txBody>
                  <a:tcPr/>
                </a:tc>
                <a:tc>
                  <a:txBody>
                    <a:bodyPr/>
                    <a:lstStyle/>
                    <a:p>
                      <a:r>
                        <a:rPr lang="zh-TW" altLang="en-US" sz="1800" b="1" kern="1200" spc="5" dirty="0" smtClean="0">
                          <a:solidFill>
                            <a:schemeClr val="lt1"/>
                          </a:solidFill>
                          <a:latin typeface="微軟正黑體" panose="020B0604030504040204" pitchFamily="34" charset="-120"/>
                          <a:ea typeface="微軟正黑體" panose="020B0604030504040204" pitchFamily="34" charset="-120"/>
                        </a:rPr>
                        <a:t>補助對象說明</a:t>
                      </a:r>
                      <a:endParaRPr lang="zh-TW" altLang="en-US" sz="1800" b="1" kern="1200" spc="5" dirty="0">
                        <a:solidFill>
                          <a:schemeClr val="lt1"/>
                        </a:solidFill>
                        <a:latin typeface="微軟正黑體" panose="020B0604030504040204" pitchFamily="34" charset="-120"/>
                        <a:ea typeface="微軟正黑體" panose="020B0604030504040204" pitchFamily="34" charset="-120"/>
                      </a:endParaRPr>
                    </a:p>
                  </a:txBody>
                  <a:tcPr/>
                </a:tc>
                <a:tc>
                  <a:txBody>
                    <a:bodyPr/>
                    <a:lstStyle/>
                    <a:p>
                      <a:pPr marL="0" algn="l" defTabSz="914400" rtl="0" eaLnBrk="1" latinLnBrk="0" hangingPunct="1"/>
                      <a:r>
                        <a:rPr lang="zh-TW" altLang="en-US" sz="1800" b="1" kern="1200" spc="5" dirty="0">
                          <a:solidFill>
                            <a:schemeClr val="lt1"/>
                          </a:solidFill>
                          <a:latin typeface="微軟正黑體" panose="020B0604030504040204" pitchFamily="34" charset="-120"/>
                          <a:ea typeface="微軟正黑體" panose="020B0604030504040204" pitchFamily="34" charset="-120"/>
                        </a:rPr>
                        <a:t>補助經費</a:t>
                      </a:r>
                    </a:p>
                  </a:txBody>
                  <a:tcPr/>
                </a:tc>
                <a:extLst>
                  <a:ext uri="{0D108BD9-81ED-4DB2-BD59-A6C34878D82A}">
                    <a16:rowId xmlns:a16="http://schemas.microsoft.com/office/drawing/2014/main" val="2453323912"/>
                  </a:ext>
                </a:extLst>
              </a:tr>
              <a:tr h="52977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800" b="1" dirty="0">
                          <a:latin typeface="微軟正黑體" panose="020B0604030504040204" pitchFamily="34" charset="-120"/>
                          <a:ea typeface="微軟正黑體" panose="020B0604030504040204" pitchFamily="34" charset="-120"/>
                        </a:rPr>
                        <a:t>萌芽案</a:t>
                      </a:r>
                      <a:endParaRPr lang="zh-TW" altLang="en-US" dirty="0"/>
                    </a:p>
                  </a:txBody>
                  <a:tcPr anchor="ctr"/>
                </a:tc>
                <a:tc>
                  <a:txBody>
                    <a:bodyPr/>
                    <a:lstStyle/>
                    <a:p>
                      <a:r>
                        <a:rPr lang="zh-TW" altLang="en-US" sz="1800" dirty="0">
                          <a:latin typeface="微軟正黑體" panose="020B0604030504040204" pitchFamily="34" charset="-120"/>
                          <a:ea typeface="微軟正黑體" panose="020B0604030504040204" pitchFamily="34" charset="-120"/>
                        </a:rPr>
                        <a:t>具商業潛能之科研成果，已有初步商業構想，目標為驗證市場需求建立可行商業模式，並完成商業化原型</a:t>
                      </a:r>
                      <a:endParaRPr lang="zh-TW" altLang="en-US" dirty="0"/>
                    </a:p>
                  </a:txBody>
                  <a:tcPr/>
                </a:tc>
                <a:tc>
                  <a:txBody>
                    <a:bodyPr/>
                    <a:lstStyle/>
                    <a:p>
                      <a:r>
                        <a:rPr lang="zh-TW" altLang="en-US" sz="1800" b="1" dirty="0">
                          <a:solidFill>
                            <a:srgbClr val="0000FF"/>
                          </a:solidFill>
                          <a:latin typeface="微軟正黑體" panose="020B0604030504040204" pitchFamily="34" charset="-120"/>
                          <a:ea typeface="微軟正黑體" panose="020B0604030504040204" pitchFamily="34" charset="-120"/>
                        </a:rPr>
                        <a:t>申請額度以新臺幣</a:t>
                      </a:r>
                      <a:r>
                        <a:rPr lang="en-US" altLang="zh-TW" sz="1800" b="1" dirty="0">
                          <a:solidFill>
                            <a:srgbClr val="0000FF"/>
                          </a:solidFill>
                          <a:latin typeface="微軟正黑體" panose="020B0604030504040204" pitchFamily="34" charset="-120"/>
                          <a:ea typeface="微軟正黑體" panose="020B0604030504040204" pitchFamily="34" charset="-120"/>
                        </a:rPr>
                        <a:t>800</a:t>
                      </a:r>
                      <a:r>
                        <a:rPr lang="zh-TW" altLang="en-US" sz="1800" b="1" dirty="0">
                          <a:solidFill>
                            <a:srgbClr val="0000FF"/>
                          </a:solidFill>
                          <a:latin typeface="微軟正黑體" panose="020B0604030504040204" pitchFamily="34" charset="-120"/>
                          <a:ea typeface="微軟正黑體" panose="020B0604030504040204" pitchFamily="34" charset="-120"/>
                        </a:rPr>
                        <a:t>萬元為原則</a:t>
                      </a:r>
                      <a:endParaRPr lang="zh-TW" altLang="en-US" dirty="0"/>
                    </a:p>
                  </a:txBody>
                  <a:tcPr/>
                </a:tc>
                <a:extLst>
                  <a:ext uri="{0D108BD9-81ED-4DB2-BD59-A6C34878D82A}">
                    <a16:rowId xmlns:a16="http://schemas.microsoft.com/office/drawing/2014/main" val="1477301278"/>
                  </a:ext>
                </a:extLst>
              </a:tr>
              <a:tr h="143794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800" b="1" dirty="0">
                          <a:latin typeface="微軟正黑體" panose="020B0604030504040204" pitchFamily="34" charset="-120"/>
                          <a:ea typeface="微軟正黑體" panose="020B0604030504040204" pitchFamily="34" charset="-120"/>
                        </a:rPr>
                        <a:t>拔尖案</a:t>
                      </a:r>
                      <a:endParaRPr lang="zh-TW" altLang="en-US" dirty="0"/>
                    </a:p>
                  </a:txBody>
                  <a:tcPr anchor="ctr"/>
                </a:tc>
                <a:tc>
                  <a:txBody>
                    <a:bodyPr/>
                    <a:lstStyle/>
                    <a:p>
                      <a:r>
                        <a:rPr lang="zh-TW" altLang="en-US" sz="1800" dirty="0">
                          <a:latin typeface="微軟正黑體" panose="020B0604030504040204" pitchFamily="34" charset="-120"/>
                          <a:ea typeface="微軟正黑體" panose="020B0604030504040204" pitchFamily="34" charset="-120"/>
                        </a:rPr>
                        <a:t>同一技術曾執行萌芽案績效良好或經科研產業化平台評估具重大發展潛力者，或經科研成果產業化平台內部種子案評估具重大發展潛力者，並應提出合格</a:t>
                      </a:r>
                      <a:r>
                        <a:rPr lang="zh-TW" altLang="en-US" sz="1800" b="1" dirty="0">
                          <a:solidFill>
                            <a:srgbClr val="FF0000"/>
                          </a:solidFill>
                          <a:latin typeface="微軟正黑體" panose="020B0604030504040204" pitchFamily="34" charset="-120"/>
                          <a:ea typeface="微軟正黑體" panose="020B0604030504040204" pitchFamily="34" charset="-120"/>
                        </a:rPr>
                        <a:t>投資方評估報告</a:t>
                      </a:r>
                      <a:r>
                        <a:rPr lang="zh-TW" altLang="en-US" sz="1800" dirty="0">
                          <a:latin typeface="微軟正黑體" panose="020B0604030504040204" pitchFamily="34" charset="-120"/>
                          <a:ea typeface="微軟正黑體" panose="020B0604030504040204" pitchFamily="34" charset="-120"/>
                        </a:rPr>
                        <a:t>及適任未來新創</a:t>
                      </a:r>
                      <a:r>
                        <a:rPr lang="zh-TW" altLang="en-US" sz="1800" b="1" dirty="0">
                          <a:solidFill>
                            <a:srgbClr val="FF0000"/>
                          </a:solidFill>
                          <a:latin typeface="微軟正黑體" panose="020B0604030504040204" pitchFamily="34" charset="-120"/>
                          <a:ea typeface="微軟正黑體" panose="020B0604030504040204" pitchFamily="34" charset="-120"/>
                        </a:rPr>
                        <a:t>公司 </a:t>
                      </a:r>
                      <a:r>
                        <a:rPr lang="en-US" altLang="zh-TW" sz="1800" b="1" dirty="0">
                          <a:solidFill>
                            <a:srgbClr val="FF0000"/>
                          </a:solidFill>
                          <a:latin typeface="微軟正黑體" panose="020B0604030504040204" pitchFamily="34" charset="-120"/>
                          <a:ea typeface="微軟正黑體" panose="020B0604030504040204" pitchFamily="34" charset="-120"/>
                        </a:rPr>
                        <a:t>CEO/COO </a:t>
                      </a:r>
                      <a:r>
                        <a:rPr lang="zh-TW" altLang="en-US" sz="1800" b="1" dirty="0">
                          <a:solidFill>
                            <a:srgbClr val="FF0000"/>
                          </a:solidFill>
                          <a:latin typeface="微軟正黑體" panose="020B0604030504040204" pitchFamily="34" charset="-120"/>
                          <a:ea typeface="微軟正黑體" panose="020B0604030504040204" pitchFamily="34" charset="-120"/>
                        </a:rPr>
                        <a:t>人選</a:t>
                      </a:r>
                      <a:r>
                        <a:rPr lang="zh-TW" altLang="en-US" sz="1800" dirty="0">
                          <a:latin typeface="微軟正黑體" panose="020B0604030504040204" pitchFamily="34" charset="-120"/>
                          <a:ea typeface="微軟正黑體" panose="020B0604030504040204" pitchFamily="34" charset="-120"/>
                        </a:rPr>
                        <a:t>及創業所需運用智財權已向執行機構提出技術作價申請之證明文件和智財清單始得提出申請</a:t>
                      </a:r>
                      <a:endParaRPr lang="zh-TW" altLang="en-US" dirty="0"/>
                    </a:p>
                  </a:txBody>
                  <a:tcPr/>
                </a:tc>
                <a:tc>
                  <a:txBody>
                    <a:bodyPr/>
                    <a:lstStyle/>
                    <a:p>
                      <a:r>
                        <a:rPr lang="zh-TW" altLang="en-US" sz="1800" b="1" dirty="0">
                          <a:solidFill>
                            <a:srgbClr val="0000FF"/>
                          </a:solidFill>
                          <a:latin typeface="微軟正黑體" panose="020B0604030504040204" pitchFamily="34" charset="-120"/>
                          <a:ea typeface="微軟正黑體" panose="020B0604030504040204" pitchFamily="34" charset="-120"/>
                        </a:rPr>
                        <a:t>申請額度以新臺幣</a:t>
                      </a:r>
                      <a:r>
                        <a:rPr lang="en-US" altLang="zh-TW" sz="1800" b="1" dirty="0">
                          <a:solidFill>
                            <a:srgbClr val="0000FF"/>
                          </a:solidFill>
                          <a:latin typeface="微軟正黑體" panose="020B0604030504040204" pitchFamily="34" charset="-120"/>
                          <a:ea typeface="微軟正黑體" panose="020B0604030504040204" pitchFamily="34" charset="-120"/>
                        </a:rPr>
                        <a:t>1,500</a:t>
                      </a:r>
                      <a:r>
                        <a:rPr lang="zh-TW" altLang="en-US" sz="1800" b="1" dirty="0">
                          <a:solidFill>
                            <a:srgbClr val="0000FF"/>
                          </a:solidFill>
                          <a:latin typeface="微軟正黑體" panose="020B0604030504040204" pitchFamily="34" charset="-120"/>
                          <a:ea typeface="微軟正黑體" panose="020B0604030504040204" pitchFamily="34" charset="-120"/>
                        </a:rPr>
                        <a:t>萬元為原則</a:t>
                      </a:r>
                      <a:endParaRPr lang="zh-TW" altLang="en-US" dirty="0"/>
                    </a:p>
                  </a:txBody>
                  <a:tcPr/>
                </a:tc>
                <a:extLst>
                  <a:ext uri="{0D108BD9-81ED-4DB2-BD59-A6C34878D82A}">
                    <a16:rowId xmlns:a16="http://schemas.microsoft.com/office/drawing/2014/main" val="4155001302"/>
                  </a:ext>
                </a:extLst>
              </a:tr>
              <a:tr h="52977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800" b="1" dirty="0">
                          <a:latin typeface="微軟正黑體" panose="020B0604030504040204" pitchFamily="34" charset="-120"/>
                          <a:ea typeface="微軟正黑體" panose="020B0604030504040204" pitchFamily="34" charset="-120"/>
                        </a:rPr>
                        <a:t>種子案</a:t>
                      </a:r>
                      <a:endParaRPr lang="zh-TW" altLang="en-US" dirty="0"/>
                    </a:p>
                  </a:txBody>
                  <a:tcPr anchor="ctr"/>
                </a:tc>
                <a:tc>
                  <a:txBody>
                    <a:bodyPr/>
                    <a:lstStyle/>
                    <a:p>
                      <a:r>
                        <a:rPr lang="zh-TW" altLang="en-US" sz="1800" dirty="0">
                          <a:latin typeface="微軟正黑體" panose="020B0604030504040204" pitchFamily="34" charset="-120"/>
                          <a:ea typeface="微軟正黑體" panose="020B0604030504040204" pitchFamily="34" charset="-120"/>
                        </a:rPr>
                        <a:t>具商業潛能之科研成果，商業規劃及構想尚未完備但具育成潛力，經委員審查推薦者</a:t>
                      </a:r>
                      <a:endParaRPr lang="zh-TW" altLang="en-US" dirty="0"/>
                    </a:p>
                  </a:txBody>
                  <a:tcPr/>
                </a:tc>
                <a:tc>
                  <a:txBody>
                    <a:bodyPr/>
                    <a:lstStyle/>
                    <a:p>
                      <a:r>
                        <a:rPr lang="zh-TW" altLang="en-US" sz="1800" b="1" dirty="0">
                          <a:solidFill>
                            <a:srgbClr val="0000FF"/>
                          </a:solidFill>
                          <a:latin typeface="微軟正黑體" panose="020B0604030504040204" pitchFamily="34" charset="-120"/>
                          <a:ea typeface="微軟正黑體" panose="020B0604030504040204" pitchFamily="34" charset="-120"/>
                        </a:rPr>
                        <a:t>以</a:t>
                      </a:r>
                      <a:r>
                        <a:rPr lang="en-US" altLang="zh-TW" sz="1800" b="1" dirty="0">
                          <a:solidFill>
                            <a:srgbClr val="0000FF"/>
                          </a:solidFill>
                          <a:latin typeface="微軟正黑體" panose="020B0604030504040204" pitchFamily="34" charset="-120"/>
                          <a:ea typeface="微軟正黑體" panose="020B0604030504040204" pitchFamily="34" charset="-120"/>
                        </a:rPr>
                        <a:t>50</a:t>
                      </a:r>
                      <a:r>
                        <a:rPr lang="zh-TW" altLang="en-US" sz="1800" b="1" dirty="0">
                          <a:solidFill>
                            <a:srgbClr val="0000FF"/>
                          </a:solidFill>
                          <a:latin typeface="微軟正黑體" panose="020B0604030504040204" pitchFamily="34" charset="-120"/>
                          <a:ea typeface="微軟正黑體" panose="020B0604030504040204" pitchFamily="34" charset="-120"/>
                        </a:rPr>
                        <a:t>萬元為限</a:t>
                      </a:r>
                      <a:endParaRPr lang="zh-TW" altLang="en-US" dirty="0"/>
                    </a:p>
                  </a:txBody>
                  <a:tcPr/>
                </a:tc>
                <a:extLst>
                  <a:ext uri="{0D108BD9-81ED-4DB2-BD59-A6C34878D82A}">
                    <a16:rowId xmlns:a16="http://schemas.microsoft.com/office/drawing/2014/main" val="1357062297"/>
                  </a:ext>
                </a:extLst>
              </a:tr>
            </a:tbl>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609600" y="1195328"/>
            <a:ext cx="10972800" cy="5486400"/>
          </a:xfrm>
          <a:custGeom>
            <a:avLst/>
            <a:gdLst/>
            <a:ahLst/>
            <a:cxnLst/>
            <a:rect l="l" t="t" r="r" b="b"/>
            <a:pathLst>
              <a:path w="8487410" h="2842260">
                <a:moveTo>
                  <a:pt x="0" y="2842260"/>
                </a:moveTo>
                <a:lnTo>
                  <a:pt x="8487156" y="2842260"/>
                </a:lnTo>
                <a:lnTo>
                  <a:pt x="8487156" y="0"/>
                </a:lnTo>
                <a:lnTo>
                  <a:pt x="0" y="0"/>
                </a:lnTo>
                <a:lnTo>
                  <a:pt x="0" y="2842260"/>
                </a:lnTo>
                <a:close/>
              </a:path>
            </a:pathLst>
          </a:custGeom>
          <a:ln w="12192">
            <a:noFill/>
          </a:ln>
        </p:spPr>
        <p:txBody>
          <a:bodyPr wrap="square" lIns="0" tIns="0" rIns="0" bIns="0" rtlCol="0"/>
          <a:lstStyle/>
          <a:p>
            <a:endParaRPr/>
          </a:p>
        </p:txBody>
      </p:sp>
      <p:sp>
        <p:nvSpPr>
          <p:cNvPr id="7" name="object 7"/>
          <p:cNvSpPr/>
          <p:nvPr/>
        </p:nvSpPr>
        <p:spPr>
          <a:xfrm>
            <a:off x="429731" y="708330"/>
            <a:ext cx="2289810" cy="628650"/>
          </a:xfrm>
          <a:prstGeom prst="rect">
            <a:avLst/>
          </a:prstGeom>
          <a:blipFill>
            <a:blip r:embed="rId3" cstate="print"/>
            <a:stretch>
              <a:fillRect/>
            </a:stretch>
          </a:blipFill>
        </p:spPr>
        <p:txBody>
          <a:bodyPr wrap="square" lIns="0" tIns="0" rIns="0" bIns="0" rtlCol="0"/>
          <a:lstStyle/>
          <a:p>
            <a:endParaRPr dirty="0"/>
          </a:p>
        </p:txBody>
      </p:sp>
      <p:sp>
        <p:nvSpPr>
          <p:cNvPr id="8" name="object 8"/>
          <p:cNvSpPr txBox="1"/>
          <p:nvPr/>
        </p:nvSpPr>
        <p:spPr>
          <a:xfrm>
            <a:off x="419099" y="1317640"/>
            <a:ext cx="11353801" cy="3969035"/>
          </a:xfrm>
          <a:prstGeom prst="rect">
            <a:avLst/>
          </a:prstGeom>
        </p:spPr>
        <p:txBody>
          <a:bodyPr vert="horz" wrap="square" lIns="0" tIns="135890" rIns="0" bIns="0" rtlCol="0">
            <a:spAutoFit/>
          </a:bodyPr>
          <a:lstStyle/>
          <a:p>
            <a:pPr marL="342000" marR="123825" indent="-342900">
              <a:spcBef>
                <a:spcPts val="600"/>
              </a:spcBef>
              <a:buFont typeface="+mj-lt"/>
              <a:buAutoNum type="arabicPeriod"/>
            </a:pPr>
            <a:r>
              <a:rPr lang="zh-TW" altLang="zh-TW" sz="2600" spc="-5" dirty="0">
                <a:latin typeface="微軟正黑體" panose="020B0604030504040204" pitchFamily="34" charset="-120"/>
                <a:ea typeface="微軟正黑體" panose="020B0604030504040204" pitchFamily="34" charset="-120"/>
                <a:cs typeface="微軟正黑體"/>
              </a:rPr>
              <a:t>各科</a:t>
            </a:r>
            <a:r>
              <a:rPr lang="zh-TW" altLang="zh-TW" sz="2600" spc="-5" dirty="0" smtClean="0">
                <a:latin typeface="微軟正黑體" panose="020B0604030504040204" pitchFamily="34" charset="-120"/>
                <a:ea typeface="微軟正黑體" panose="020B0604030504040204" pitchFamily="34" charset="-120"/>
                <a:cs typeface="微軟正黑體"/>
              </a:rPr>
              <a:t>研</a:t>
            </a:r>
            <a:r>
              <a:rPr lang="zh-TW" altLang="en-US" sz="2600" spc="-5" dirty="0" smtClean="0">
                <a:latin typeface="微軟正黑體" panose="020B0604030504040204" pitchFamily="34" charset="-120"/>
                <a:ea typeface="微軟正黑體" panose="020B0604030504040204" pitchFamily="34" charset="-120"/>
                <a:cs typeface="微軟正黑體"/>
              </a:rPr>
              <a:t>成果</a:t>
            </a:r>
            <a:r>
              <a:rPr lang="zh-TW" altLang="zh-TW" sz="2600" spc="-5" dirty="0" smtClean="0">
                <a:latin typeface="微軟正黑體" panose="020B0604030504040204" pitchFamily="34" charset="-120"/>
                <a:ea typeface="微軟正黑體" panose="020B0604030504040204" pitchFamily="34" charset="-120"/>
                <a:cs typeface="微軟正黑體"/>
              </a:rPr>
              <a:t>產業</a:t>
            </a:r>
            <a:r>
              <a:rPr lang="zh-TW" altLang="zh-TW" sz="2600" spc="-5" dirty="0">
                <a:latin typeface="微軟正黑體" panose="020B0604030504040204" pitchFamily="34" charset="-120"/>
                <a:ea typeface="微軟正黑體" panose="020B0604030504040204" pitchFamily="34" charset="-120"/>
                <a:cs typeface="微軟正黑體"/>
              </a:rPr>
              <a:t>化平台於送件申請前，應請個案執行機構：</a:t>
            </a:r>
            <a:endParaRPr lang="en-US" altLang="zh-TW" sz="2600" spc="-5" dirty="0">
              <a:latin typeface="微軟正黑體" panose="020B0604030504040204" pitchFamily="34" charset="-120"/>
              <a:ea typeface="微軟正黑體" panose="020B0604030504040204" pitchFamily="34" charset="-120"/>
              <a:cs typeface="微軟正黑體"/>
            </a:endParaRPr>
          </a:p>
          <a:p>
            <a:pPr marL="799200" marR="123825" lvl="1" indent="-342900">
              <a:spcBef>
                <a:spcPts val="600"/>
              </a:spcBef>
              <a:buFont typeface="+mj-lt"/>
              <a:buAutoNum type="arabicParenR"/>
            </a:pPr>
            <a:r>
              <a:rPr lang="zh-TW" altLang="zh-TW" sz="2200" dirty="0">
                <a:latin typeface="微軟正黑體" panose="020B0604030504040204" pitchFamily="34" charset="-120"/>
                <a:ea typeface="微軟正黑體" panose="020B0604030504040204" pitchFamily="34" charset="-120"/>
              </a:rPr>
              <a:t>完成內部技術作價流程圖及相關衍生新創法規之公告。</a:t>
            </a:r>
            <a:endParaRPr lang="en-US" altLang="zh-TW" sz="2200" dirty="0">
              <a:latin typeface="微軟正黑體" panose="020B0604030504040204" pitchFamily="34" charset="-120"/>
              <a:ea typeface="微軟正黑體" panose="020B0604030504040204" pitchFamily="34" charset="-120"/>
              <a:cs typeface="Times New Roman" panose="02020603050405020304" pitchFamily="18" charset="0"/>
            </a:endParaRPr>
          </a:p>
          <a:p>
            <a:pPr marL="799200" marR="123825" lvl="1" indent="-342900">
              <a:spcBef>
                <a:spcPts val="600"/>
              </a:spcBef>
              <a:buFont typeface="+mj-lt"/>
              <a:buAutoNum type="arabicParenR"/>
            </a:pPr>
            <a:r>
              <a:rPr lang="zh-TW" altLang="en-US" sz="2200" dirty="0">
                <a:latin typeface="微軟正黑體" panose="020B0604030504040204" pitchFamily="34" charset="-120"/>
                <a:ea typeface="微軟正黑體" panose="020B0604030504040204" pitchFamily="34" charset="-120"/>
                <a:cs typeface="Times New Roman" panose="02020603050405020304" pitchFamily="18" charset="0"/>
              </a:rPr>
              <a:t>若有智財共有或運用他人之情形，應取得通過補助個案需運用智財權所有發明人之權益分配協議，及共有單位或他人之智財協議</a:t>
            </a:r>
            <a:r>
              <a:rPr lang="en-US" altLang="zh-TW" sz="2200" dirty="0">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200" dirty="0">
                <a:latin typeface="微軟正黑體" panose="020B0604030504040204" pitchFamily="34" charset="-120"/>
                <a:ea typeface="微軟正黑體" panose="020B0604030504040204" pitchFamily="34" charset="-120"/>
                <a:cs typeface="Times New Roman" panose="02020603050405020304" pitchFamily="18" charset="0"/>
              </a:rPr>
              <a:t>包含同意由執行機構統籌處理技術作價、在執行機構技術股分配比例內約定雙方技術股占比等</a:t>
            </a:r>
            <a:r>
              <a:rPr lang="en-US" altLang="zh-TW" sz="2200" dirty="0">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200" dirty="0">
                <a:latin typeface="微軟正黑體" panose="020B0604030504040204" pitchFamily="34" charset="-120"/>
                <a:ea typeface="微軟正黑體" panose="020B0604030504040204" pitchFamily="34" charset="-120"/>
                <a:cs typeface="Times New Roman" panose="02020603050405020304" pitchFamily="18" charset="0"/>
              </a:rPr>
              <a:t>，並提出證明文件，於個案出場時依前揭協議進行技術股分配事宜。</a:t>
            </a:r>
            <a:endParaRPr lang="en-US" altLang="zh-TW" sz="2200" dirty="0">
              <a:latin typeface="微軟正黑體" panose="020B0604030504040204" pitchFamily="34" charset="-120"/>
              <a:ea typeface="微軟正黑體" panose="020B0604030504040204" pitchFamily="34" charset="-120"/>
              <a:cs typeface="Times New Roman" panose="02020603050405020304" pitchFamily="18" charset="0"/>
            </a:endParaRPr>
          </a:p>
          <a:p>
            <a:pPr marL="799200" marR="123825" lvl="1" indent="-342900">
              <a:spcBef>
                <a:spcPts val="600"/>
              </a:spcBef>
              <a:buFont typeface="+mj-lt"/>
              <a:buAutoNum type="arabicParenR"/>
            </a:pPr>
            <a:r>
              <a:rPr lang="zh-TW" altLang="zh-TW" sz="22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若主持人已有衍生新創公司成立或已有技術移轉至其他公司，請釐清本次申請技術與該公司或被移轉技術間之關連性及權利義務關係。</a:t>
            </a:r>
            <a:endParaRPr lang="en-US" altLang="zh-TW" sz="22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99200" marR="123825" lvl="1" indent="-342900">
              <a:spcBef>
                <a:spcPts val="600"/>
              </a:spcBef>
              <a:buFont typeface="+mj-lt"/>
              <a:buAutoNum type="arabicParenR"/>
            </a:pPr>
            <a:endPar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endParaRPr>
          </a:p>
          <a:p>
            <a:pPr marR="123825" algn="just">
              <a:spcBef>
                <a:spcPts val="600"/>
              </a:spcBef>
            </a:pPr>
            <a:endParaRPr lang="en-US" altLang="zh-TW" sz="2400" spc="-5" dirty="0">
              <a:latin typeface="微軟正黑體" panose="020B0604030504040204" pitchFamily="34" charset="-120"/>
              <a:ea typeface="微軟正黑體" panose="020B0604030504040204" pitchFamily="34" charset="-120"/>
              <a:cs typeface="微軟正黑體"/>
            </a:endParaRPr>
          </a:p>
        </p:txBody>
      </p:sp>
      <p:sp>
        <p:nvSpPr>
          <p:cNvPr id="11" name="object 3">
            <a:extLst>
              <a:ext uri="{FF2B5EF4-FFF2-40B4-BE49-F238E27FC236}">
                <a16:creationId xmlns:a16="http://schemas.microsoft.com/office/drawing/2014/main" id="{76E3B0FA-58B3-4B2F-B272-2006E6BB3C5D}"/>
              </a:ext>
            </a:extLst>
          </p:cNvPr>
          <p:cNvSpPr/>
          <p:nvPr/>
        </p:nvSpPr>
        <p:spPr>
          <a:xfrm>
            <a:off x="188721" y="1108830"/>
            <a:ext cx="11774680" cy="5572897"/>
          </a:xfrm>
          <a:custGeom>
            <a:avLst/>
            <a:gdLst/>
            <a:ahLst/>
            <a:cxnLst/>
            <a:rect l="l" t="t" r="r" b="b"/>
            <a:pathLst>
              <a:path w="8496300" h="4318000">
                <a:moveTo>
                  <a:pt x="0" y="4317492"/>
                </a:moveTo>
                <a:lnTo>
                  <a:pt x="8496300" y="4317492"/>
                </a:lnTo>
                <a:lnTo>
                  <a:pt x="8496300" y="0"/>
                </a:lnTo>
                <a:lnTo>
                  <a:pt x="0" y="0"/>
                </a:lnTo>
                <a:lnTo>
                  <a:pt x="0" y="4317492"/>
                </a:lnTo>
                <a:close/>
              </a:path>
            </a:pathLst>
          </a:custGeom>
          <a:ln w="12192">
            <a:solidFill>
              <a:srgbClr val="6FAC46"/>
            </a:solidFill>
          </a:ln>
        </p:spPr>
        <p:txBody>
          <a:bodyPr wrap="square" lIns="0" tIns="0" rIns="0" bIns="0" rtlCol="0"/>
          <a:lstStyle/>
          <a:p>
            <a:endParaRPr/>
          </a:p>
        </p:txBody>
      </p:sp>
      <p:sp>
        <p:nvSpPr>
          <p:cNvPr id="12" name="object 15"/>
          <p:cNvSpPr txBox="1"/>
          <p:nvPr/>
        </p:nvSpPr>
        <p:spPr>
          <a:xfrm>
            <a:off x="693244" y="603582"/>
            <a:ext cx="10889156" cy="484748"/>
          </a:xfrm>
          <a:prstGeom prst="rect">
            <a:avLst/>
          </a:prstGeom>
        </p:spPr>
        <p:txBody>
          <a:bodyPr vert="horz" wrap="square" lIns="0" tIns="175260" rIns="0" bIns="0" rtlCol="0">
            <a:spAutoFit/>
          </a:bodyPr>
          <a:lstStyle/>
          <a:p>
            <a:pPr marL="53340">
              <a:spcBef>
                <a:spcPts val="850"/>
              </a:spcBef>
            </a:pPr>
            <a:r>
              <a:rPr lang="zh-TW" altLang="en-US" sz="2000" b="1" dirty="0">
                <a:latin typeface="微軟正黑體" panose="020B0604030504040204" pitchFamily="34" charset="-120"/>
                <a:ea typeface="微軟正黑體" panose="020B0604030504040204" pitchFamily="34" charset="-120"/>
                <a:cs typeface="微軟正黑體"/>
              </a:rPr>
              <a:t>其它注意事項</a:t>
            </a:r>
            <a:endParaRPr sz="2000" dirty="0">
              <a:latin typeface="微軟正黑體" panose="020B0604030504040204" pitchFamily="34" charset="-120"/>
              <a:ea typeface="微軟正黑體" panose="020B0604030504040204" pitchFamily="34" charset="-120"/>
              <a:cs typeface="微軟正黑體"/>
            </a:endParaRPr>
          </a:p>
        </p:txBody>
      </p:sp>
      <p:sp>
        <p:nvSpPr>
          <p:cNvPr id="14" name="投影片編號版面配置區 4">
            <a:extLst>
              <a:ext uri="{FF2B5EF4-FFF2-40B4-BE49-F238E27FC236}">
                <a16:creationId xmlns:a16="http://schemas.microsoft.com/office/drawing/2014/main" id="{F90C96C3-F27F-481A-826F-18A77BD0A828}"/>
              </a:ext>
            </a:extLst>
          </p:cNvPr>
          <p:cNvSpPr>
            <a:spLocks noGrp="1"/>
          </p:cNvSpPr>
          <p:nvPr>
            <p:ph type="sldNum" sz="quarter" idx="12"/>
          </p:nvPr>
        </p:nvSpPr>
        <p:spPr>
          <a:xfrm>
            <a:off x="9260080" y="6356350"/>
            <a:ext cx="2743200" cy="365125"/>
          </a:xfrm>
        </p:spPr>
        <p:txBody>
          <a:bodyPr/>
          <a:lstStyle/>
          <a:p>
            <a:pPr fontAlgn="base">
              <a:spcBef>
                <a:spcPct val="0"/>
              </a:spcBef>
              <a:spcAft>
                <a:spcPct val="0"/>
              </a:spcAft>
              <a:defRPr/>
            </a:pPr>
            <a:fld id="{CC706654-7386-4AE4-8280-2423E7704257}" type="slidenum">
              <a:rPr lang="zh-TW" altLang="en-US" sz="1800" smtClean="0">
                <a:solidFill>
                  <a:prstClr val="black">
                    <a:tint val="75000"/>
                  </a:prstClr>
                </a:solidFill>
                <a:latin typeface="微軟正黑體" panose="020B0604030504040204" pitchFamily="34" charset="-120"/>
                <a:ea typeface="微軟正黑體" panose="020B0604030504040204" pitchFamily="34" charset="-120"/>
              </a:rPr>
              <a:pPr fontAlgn="base">
                <a:spcBef>
                  <a:spcPct val="0"/>
                </a:spcBef>
                <a:spcAft>
                  <a:spcPct val="0"/>
                </a:spcAft>
                <a:defRPr/>
              </a:pPr>
              <a:t>9</a:t>
            </a:fld>
            <a:endParaRPr lang="zh-TW" altLang="en-US" sz="1800" dirty="0">
              <a:solidFill>
                <a:prstClr val="black">
                  <a:tint val="75000"/>
                </a:prstClr>
              </a:solidFill>
              <a:latin typeface="微軟正黑體" panose="020B0604030504040204" pitchFamily="34" charset="-120"/>
              <a:ea typeface="微軟正黑體" panose="020B0604030504040204" pitchFamily="34" charset="-120"/>
            </a:endParaRPr>
          </a:p>
        </p:txBody>
      </p:sp>
      <p:sp>
        <p:nvSpPr>
          <p:cNvPr id="2" name="標題 18">
            <a:extLst>
              <a:ext uri="{FF2B5EF4-FFF2-40B4-BE49-F238E27FC236}">
                <a16:creationId xmlns:a16="http://schemas.microsoft.com/office/drawing/2014/main" id="{243A6437-0F3B-93FC-D0D7-D73325364F2B}"/>
              </a:ext>
            </a:extLst>
          </p:cNvPr>
          <p:cNvSpPr txBox="1">
            <a:spLocks/>
          </p:cNvSpPr>
          <p:nvPr/>
        </p:nvSpPr>
        <p:spPr>
          <a:xfrm>
            <a:off x="303819" y="89283"/>
            <a:ext cx="7886700" cy="8251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tx1"/>
                </a:solidFill>
                <a:latin typeface="微軟正黑體" panose="020B0604030504040204" pitchFamily="34" charset="-120"/>
                <a:ea typeface="微軟正黑體" panose="020B0604030504040204" pitchFamily="34" charset="-120"/>
                <a:cs typeface="+mj-cs"/>
              </a:defRPr>
            </a:lvl1pPr>
          </a:lstStyle>
          <a:p>
            <a:pPr marL="12700">
              <a:spcBef>
                <a:spcPts val="100"/>
              </a:spcBef>
            </a:pPr>
            <a:r>
              <a:rPr lang="zh-TW" altLang="en-US" sz="3200" b="1" kern="0" spc="-5" dirty="0">
                <a:latin typeface="微軟正黑體" panose="020B0604030504040204" pitchFamily="34" charset="-120"/>
                <a:ea typeface="微軟正黑體" panose="020B0604030504040204" pitchFamily="34" charset="-120"/>
              </a:rPr>
              <a:t>徵案說明</a:t>
            </a:r>
            <a:r>
              <a:rPr lang="en-US" altLang="zh-TW" sz="3200" b="1" kern="0" spc="-5" dirty="0" smtClean="0">
                <a:latin typeface="微軟正黑體" panose="020B0604030504040204" pitchFamily="34" charset="-120"/>
                <a:ea typeface="微軟正黑體" panose="020B0604030504040204" pitchFamily="34" charset="-120"/>
              </a:rPr>
              <a:t>(</a:t>
            </a:r>
            <a:r>
              <a:rPr lang="en-US" altLang="zh-TW" sz="3200" b="1" kern="0" spc="-5" dirty="0"/>
              <a:t>3</a:t>
            </a:r>
            <a:r>
              <a:rPr lang="en-US" altLang="zh-TW" sz="3200" b="1" kern="0" spc="-5" dirty="0" smtClean="0">
                <a:latin typeface="微軟正黑體" panose="020B0604030504040204" pitchFamily="34" charset="-120"/>
                <a:ea typeface="微軟正黑體" panose="020B0604030504040204" pitchFamily="34" charset="-120"/>
              </a:rPr>
              <a:t>/7)</a:t>
            </a:r>
            <a:endParaRPr lang="en-US" altLang="zh-TW" sz="3200" b="1" kern="0" spc="-5"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72252735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609600" y="1249120"/>
            <a:ext cx="10972800" cy="5486400"/>
          </a:xfrm>
          <a:custGeom>
            <a:avLst/>
            <a:gdLst/>
            <a:ahLst/>
            <a:cxnLst/>
            <a:rect l="l" t="t" r="r" b="b"/>
            <a:pathLst>
              <a:path w="8487410" h="2842260">
                <a:moveTo>
                  <a:pt x="0" y="2842260"/>
                </a:moveTo>
                <a:lnTo>
                  <a:pt x="8487156" y="2842260"/>
                </a:lnTo>
                <a:lnTo>
                  <a:pt x="8487156" y="0"/>
                </a:lnTo>
                <a:lnTo>
                  <a:pt x="0" y="0"/>
                </a:lnTo>
                <a:lnTo>
                  <a:pt x="0" y="2842260"/>
                </a:lnTo>
                <a:close/>
              </a:path>
            </a:pathLst>
          </a:custGeom>
          <a:ln w="12192">
            <a:noFill/>
          </a:ln>
        </p:spPr>
        <p:txBody>
          <a:bodyPr wrap="square" lIns="0" tIns="0" rIns="0" bIns="0" rtlCol="0"/>
          <a:lstStyle/>
          <a:p>
            <a:endParaRPr/>
          </a:p>
        </p:txBody>
      </p:sp>
      <p:sp>
        <p:nvSpPr>
          <p:cNvPr id="7" name="object 7"/>
          <p:cNvSpPr/>
          <p:nvPr/>
        </p:nvSpPr>
        <p:spPr>
          <a:xfrm>
            <a:off x="429731" y="708330"/>
            <a:ext cx="2289810" cy="628650"/>
          </a:xfrm>
          <a:prstGeom prst="rect">
            <a:avLst/>
          </a:prstGeom>
          <a:blipFill>
            <a:blip r:embed="rId3" cstate="print"/>
            <a:stretch>
              <a:fillRect/>
            </a:stretch>
          </a:blipFill>
        </p:spPr>
        <p:txBody>
          <a:bodyPr wrap="square" lIns="0" tIns="0" rIns="0" bIns="0" rtlCol="0"/>
          <a:lstStyle/>
          <a:p>
            <a:endParaRPr dirty="0"/>
          </a:p>
        </p:txBody>
      </p:sp>
      <p:sp>
        <p:nvSpPr>
          <p:cNvPr id="8" name="object 8"/>
          <p:cNvSpPr txBox="1"/>
          <p:nvPr/>
        </p:nvSpPr>
        <p:spPr>
          <a:xfrm>
            <a:off x="419099" y="1075375"/>
            <a:ext cx="11358771" cy="5858783"/>
          </a:xfrm>
          <a:prstGeom prst="rect">
            <a:avLst/>
          </a:prstGeom>
        </p:spPr>
        <p:txBody>
          <a:bodyPr vert="horz" wrap="square" lIns="0" tIns="135890" rIns="0" bIns="0" rtlCol="0">
            <a:spAutoFit/>
          </a:bodyPr>
          <a:lstStyle/>
          <a:p>
            <a:pPr marL="342000" marR="123825" indent="-342000" algn="just">
              <a:spcBef>
                <a:spcPts val="600"/>
              </a:spcBef>
              <a:buFont typeface="+mj-lt"/>
              <a:buAutoNum type="arabicPeriod" startAt="2"/>
            </a:pPr>
            <a:r>
              <a:rPr lang="zh-TW" altLang="zh-TW" sz="2400" spc="-5" dirty="0">
                <a:latin typeface="微軟正黑體" panose="020B0604030504040204" pitchFamily="34" charset="-120"/>
                <a:ea typeface="微軟正黑體" panose="020B0604030504040204" pitchFamily="34" charset="-120"/>
                <a:cs typeface="微軟正黑體"/>
              </a:rPr>
              <a:t>經審查獲補助之科創計畫個案於成立衍生新創公司時，執行機構需配合下列原則進行技術作價程序</a:t>
            </a:r>
            <a:r>
              <a:rPr lang="zh-TW" altLang="zh-TW" sz="2400" dirty="0">
                <a:latin typeface="微軟正黑體" panose="020B0604030504040204" pitchFamily="34" charset="-120"/>
                <a:ea typeface="微軟正黑體" panose="020B0604030504040204" pitchFamily="34" charset="-120"/>
                <a:cs typeface="微軟正黑體"/>
              </a:rPr>
              <a:t>：</a:t>
            </a:r>
            <a:endParaRPr lang="en-US" altLang="zh-TW" sz="2400" dirty="0">
              <a:latin typeface="微軟正黑體" panose="020B0604030504040204" pitchFamily="34" charset="-120"/>
              <a:ea typeface="微軟正黑體" panose="020B0604030504040204" pitchFamily="34" charset="-120"/>
              <a:cs typeface="微軟正黑體"/>
            </a:endParaRPr>
          </a:p>
          <a:p>
            <a:pPr marL="914400" lvl="1" indent="-457200" algn="just">
              <a:spcBef>
                <a:spcPts val="600"/>
              </a:spcBef>
              <a:buFont typeface="+mj-lt"/>
              <a:buAutoNum type="arabicParenR"/>
            </a:pPr>
            <a:r>
              <a:rPr lang="zh-TW" altLang="zh-TW" sz="2000" b="1" dirty="0">
                <a:solidFill>
                  <a:srgbClr val="FF0000"/>
                </a:solidFill>
                <a:latin typeface="微軟正黑體" panose="020B0604030504040204" pitchFamily="34" charset="-120"/>
                <a:ea typeface="微軟正黑體" panose="020B0604030504040204" pitchFamily="34" charset="-120"/>
              </a:rPr>
              <a:t>進行授權條件確認前之相關審查階段時，須提供相關審議及授權條件之文件予計畫辦公室檢視。</a:t>
            </a:r>
            <a:endParaRPr lang="en-US" altLang="zh-TW" sz="2000" b="1" dirty="0">
              <a:solidFill>
                <a:srgbClr val="FF0000"/>
              </a:solidFill>
              <a:latin typeface="微軟正黑體" panose="020B0604030504040204" pitchFamily="34" charset="-120"/>
              <a:ea typeface="微軟正黑體" panose="020B0604030504040204" pitchFamily="34" charset="-120"/>
            </a:endParaRPr>
          </a:p>
          <a:p>
            <a:pPr marL="914400" lvl="1" indent="-457200" algn="just">
              <a:buFont typeface="+mj-lt"/>
              <a:buAutoNum type="arabicParenR"/>
            </a:pPr>
            <a:r>
              <a:rPr lang="zh-TW" altLang="zh-TW" sz="2000" dirty="0">
                <a:latin typeface="微軟正黑體" panose="020B0604030504040204" pitchFamily="34" charset="-120"/>
                <a:ea typeface="微軟正黑體" panose="020B0604030504040204" pitchFamily="34" charset="-120"/>
                <a:cs typeface="微軟正黑體"/>
              </a:rPr>
              <a:t>於審查規定期程內完成授權條件之確認</a:t>
            </a:r>
            <a:r>
              <a:rPr lang="en-US" altLang="zh-TW" sz="2000" dirty="0">
                <a:latin typeface="微軟正黑體" panose="020B0604030504040204" pitchFamily="34" charset="-120"/>
                <a:ea typeface="微軟正黑體" panose="020B0604030504040204" pitchFamily="34" charset="-120"/>
                <a:cs typeface="微軟正黑體"/>
              </a:rPr>
              <a:t>(</a:t>
            </a:r>
            <a:r>
              <a:rPr lang="zh-TW" altLang="zh-TW" sz="2000" dirty="0">
                <a:latin typeface="微軟正黑體" panose="020B0604030504040204" pitchFamily="34" charset="-120"/>
                <a:ea typeface="微軟正黑體" panose="020B0604030504040204" pitchFamily="34" charset="-120"/>
                <a:cs typeface="微軟正黑體"/>
              </a:rPr>
              <a:t>包含創業所需智財授權</a:t>
            </a:r>
            <a:r>
              <a:rPr lang="en-US" altLang="zh-TW" sz="2000" dirty="0">
                <a:latin typeface="微軟正黑體" panose="020B0604030504040204" pitchFamily="34" charset="-120"/>
                <a:ea typeface="微軟正黑體" panose="020B0604030504040204" pitchFamily="34" charset="-120"/>
                <a:cs typeface="微軟正黑體"/>
              </a:rPr>
              <a:t>/</a:t>
            </a:r>
            <a:r>
              <a:rPr lang="zh-TW" altLang="zh-TW" sz="2000" dirty="0">
                <a:latin typeface="微軟正黑體" panose="020B0604030504040204" pitchFamily="34" charset="-120"/>
                <a:ea typeface="微軟正黑體" panose="020B0604030504040204" pitchFamily="34" charset="-120"/>
                <a:cs typeface="微軟正黑體"/>
              </a:rPr>
              <a:t>再授權範圍與條件、執行機構及團隊技術股分配比例、未來人員借調及兼職事宜、原則不占新創公司董監事席次等，並符合本</a:t>
            </a:r>
            <a:r>
              <a:rPr lang="zh-TW" altLang="en-US" sz="2000" dirty="0">
                <a:latin typeface="微軟正黑體" panose="020B0604030504040204" pitchFamily="34" charset="-120"/>
                <a:ea typeface="微軟正黑體" panose="020B0604030504040204" pitchFamily="34" charset="-120"/>
                <a:cs typeface="微軟正黑體"/>
              </a:rPr>
              <a:t>會</a:t>
            </a:r>
            <a:r>
              <a:rPr lang="zh-TW" altLang="zh-TW" sz="2000" dirty="0">
                <a:latin typeface="微軟正黑體" panose="020B0604030504040204" pitchFamily="34" charset="-120"/>
                <a:ea typeface="微軟正黑體" panose="020B0604030504040204" pitchFamily="34" charset="-120"/>
                <a:cs typeface="微軟正黑體"/>
              </a:rPr>
              <a:t>相關規定與分配原則</a:t>
            </a:r>
            <a:r>
              <a:rPr lang="en-US" altLang="zh-TW" sz="2000" dirty="0">
                <a:latin typeface="微軟正黑體" panose="020B0604030504040204" pitchFamily="34" charset="-120"/>
                <a:ea typeface="微軟正黑體" panose="020B0604030504040204" pitchFamily="34" charset="-120"/>
                <a:cs typeface="微軟正黑體"/>
              </a:rPr>
              <a:t>)</a:t>
            </a:r>
            <a:r>
              <a:rPr lang="zh-TW" altLang="zh-TW" sz="2000" dirty="0">
                <a:latin typeface="微軟正黑體" panose="020B0604030504040204" pitchFamily="34" charset="-120"/>
                <a:ea typeface="微軟正黑體" panose="020B0604030504040204" pitchFamily="34" charset="-120"/>
                <a:cs typeface="微軟正黑體"/>
              </a:rPr>
              <a:t>，</a:t>
            </a:r>
            <a:r>
              <a:rPr lang="zh-TW" altLang="en-US" sz="2000" dirty="0">
                <a:latin typeface="微軟正黑體" panose="020B0604030504040204" pitchFamily="34" charset="-120"/>
                <a:ea typeface="微軟正黑體" panose="020B0604030504040204" pitchFamily="34" charset="-120"/>
                <a:cs typeface="微軟正黑體"/>
              </a:rPr>
              <a:t>並</a:t>
            </a:r>
            <a:r>
              <a:rPr lang="zh-TW" altLang="zh-TW" sz="2000" dirty="0">
                <a:latin typeface="微軟正黑體" panose="020B0604030504040204" pitchFamily="34" charset="-120"/>
                <a:ea typeface="微軟正黑體" panose="020B0604030504040204" pitchFamily="34" charset="-120"/>
                <a:cs typeface="微軟正黑體"/>
              </a:rPr>
              <a:t>提出相關證明文件。</a:t>
            </a:r>
          </a:p>
          <a:p>
            <a:pPr marL="914400" lvl="1" indent="-457200" algn="just">
              <a:buFont typeface="+mj-lt"/>
              <a:buAutoNum type="arabicParenR"/>
            </a:pPr>
            <a:r>
              <a:rPr lang="zh-TW" altLang="en-US" sz="2000" dirty="0" smtClean="0">
                <a:latin typeface="微軟正黑體" panose="020B0604030504040204" pitchFamily="34" charset="-120"/>
                <a:ea typeface="微軟正黑體" panose="020B0604030504040204" pitchFamily="34" charset="-120"/>
                <a:cs typeface="微軟正黑體"/>
              </a:rPr>
              <a:t>科</a:t>
            </a:r>
            <a:r>
              <a:rPr lang="zh-TW" altLang="en-US" sz="2000" dirty="0">
                <a:latin typeface="微軟正黑體" panose="020B0604030504040204" pitchFamily="34" charset="-120"/>
                <a:ea typeface="微軟正黑體" panose="020B0604030504040204" pitchFamily="34" charset="-120"/>
                <a:cs typeface="微軟正黑體"/>
              </a:rPr>
              <a:t>創團隊所屬執行機構技術股分配，以技術作價投資新創公司時，取得之技術股股份總數</a:t>
            </a:r>
            <a:r>
              <a:rPr lang="zh-TW" altLang="en-US" sz="2000" dirty="0" smtClean="0">
                <a:latin typeface="微軟正黑體" panose="020B0604030504040204" pitchFamily="34" charset="-120"/>
                <a:ea typeface="微軟正黑體" panose="020B0604030504040204" pitchFamily="34" charset="-120"/>
                <a:cs typeface="微軟正黑體"/>
              </a:rPr>
              <a:t>之</a:t>
            </a:r>
            <a:r>
              <a:rPr lang="en-US" altLang="zh-TW" sz="2000" dirty="0" smtClean="0">
                <a:latin typeface="微軟正黑體" panose="020B0604030504040204" pitchFamily="34" charset="-120"/>
                <a:ea typeface="微軟正黑體" panose="020B0604030504040204" pitchFamily="34" charset="-120"/>
                <a:cs typeface="微軟正黑體"/>
              </a:rPr>
              <a:t>6%</a:t>
            </a:r>
            <a:r>
              <a:rPr lang="zh-TW" altLang="en-US" sz="2000" dirty="0" smtClean="0">
                <a:latin typeface="微軟正黑體" panose="020B0604030504040204" pitchFamily="34" charset="-120"/>
                <a:ea typeface="微軟正黑體" panose="020B0604030504040204" pitchFamily="34" charset="-120"/>
                <a:cs typeface="微軟正黑體"/>
              </a:rPr>
              <a:t>為</a:t>
            </a:r>
            <a:r>
              <a:rPr lang="zh-TW" altLang="en-US" sz="2000" dirty="0">
                <a:latin typeface="微軟正黑體" panose="020B0604030504040204" pitchFamily="34" charset="-120"/>
                <a:ea typeface="微軟正黑體" panose="020B0604030504040204" pitchFamily="34" charset="-120"/>
                <a:cs typeface="微軟正黑體"/>
              </a:rPr>
              <a:t>原則。但提供個案所需客製化輔導服務者，取得之技術股股份，得敘明相關輔導內容與規劃，經本會同意後，最高得占技術股股份總數</a:t>
            </a:r>
            <a:r>
              <a:rPr lang="zh-TW" altLang="en-US" sz="2000" dirty="0" smtClean="0">
                <a:latin typeface="微軟正黑體" panose="020B0604030504040204" pitchFamily="34" charset="-120"/>
                <a:ea typeface="微軟正黑體" panose="020B0604030504040204" pitchFamily="34" charset="-120"/>
                <a:cs typeface="微軟正黑體"/>
              </a:rPr>
              <a:t>之</a:t>
            </a:r>
            <a:r>
              <a:rPr lang="en-US" altLang="zh-TW" sz="2000" dirty="0" smtClean="0">
                <a:latin typeface="微軟正黑體" panose="020B0604030504040204" pitchFamily="34" charset="-120"/>
                <a:ea typeface="微軟正黑體" panose="020B0604030504040204" pitchFamily="34" charset="-120"/>
                <a:cs typeface="微軟正黑體"/>
              </a:rPr>
              <a:t>16%</a:t>
            </a:r>
            <a:r>
              <a:rPr lang="zh-TW" altLang="en-US" sz="2000" dirty="0" smtClean="0">
                <a:latin typeface="微軟正黑體" panose="020B0604030504040204" pitchFamily="34" charset="-120"/>
                <a:ea typeface="微軟正黑體" panose="020B0604030504040204" pitchFamily="34" charset="-120"/>
                <a:cs typeface="微軟正黑體"/>
              </a:rPr>
              <a:t>。</a:t>
            </a:r>
            <a:endParaRPr lang="en-US" altLang="zh-TW" sz="2000" dirty="0" smtClean="0">
              <a:latin typeface="微軟正黑體" panose="020B0604030504040204" pitchFamily="34" charset="-120"/>
              <a:ea typeface="微軟正黑體" panose="020B0604030504040204" pitchFamily="34" charset="-120"/>
              <a:cs typeface="微軟正黑體"/>
            </a:endParaRPr>
          </a:p>
          <a:p>
            <a:pPr marL="914400" lvl="1" indent="-457200" algn="just">
              <a:buFont typeface="+mj-lt"/>
              <a:buAutoNum type="arabicParenR"/>
            </a:pPr>
            <a:r>
              <a:rPr lang="zh-TW" altLang="zh-TW" sz="2000" dirty="0" smtClean="0">
                <a:latin typeface="微軟正黑體" panose="020B0604030504040204" pitchFamily="34" charset="-120"/>
                <a:ea typeface="微軟正黑體" panose="020B0604030504040204" pitchFamily="34" charset="-120"/>
                <a:cs typeface="微軟正黑體"/>
              </a:rPr>
              <a:t>執行</a:t>
            </a:r>
            <a:r>
              <a:rPr lang="zh-TW" altLang="zh-TW" sz="2000" dirty="0">
                <a:latin typeface="微軟正黑體" panose="020B0604030504040204" pitchFamily="34" charset="-120"/>
                <a:ea typeface="微軟正黑體" panose="020B0604030504040204" pitchFamily="34" charset="-120"/>
                <a:cs typeface="微軟正黑體"/>
              </a:rPr>
              <a:t>機構應配合於審查規定期程內，依簽約擷取條件、經費撥款或增訂查核點等管考程序，完成</a:t>
            </a:r>
            <a:r>
              <a:rPr lang="zh-TW" altLang="zh-TW" sz="2000" b="1" dirty="0">
                <a:solidFill>
                  <a:srgbClr val="FF0000"/>
                </a:solidFill>
                <a:latin typeface="微軟正黑體" panose="020B0604030504040204" pitchFamily="34" charset="-120"/>
                <a:ea typeface="微軟正黑體" panose="020B0604030504040204" pitchFamily="34" charset="-120"/>
                <a:cs typeface="微軟正黑體"/>
              </a:rPr>
              <a:t>「科創計畫衍生新創協議書」</a:t>
            </a:r>
            <a:r>
              <a:rPr lang="zh-TW" altLang="zh-TW" sz="2000" dirty="0">
                <a:latin typeface="微軟正黑體" panose="020B0604030504040204" pitchFamily="34" charset="-120"/>
                <a:ea typeface="微軟正黑體" panose="020B0604030504040204" pitchFamily="34" charset="-120"/>
                <a:cs typeface="微軟正黑體"/>
              </a:rPr>
              <a:t>之簽署，並提出證明文件。</a:t>
            </a:r>
            <a:endParaRPr lang="en-US" altLang="zh-TW" sz="2000" dirty="0">
              <a:latin typeface="微軟正黑體" panose="020B0604030504040204" pitchFamily="34" charset="-120"/>
              <a:ea typeface="微軟正黑體" panose="020B0604030504040204" pitchFamily="34" charset="-120"/>
              <a:cs typeface="微軟正黑體"/>
            </a:endParaRPr>
          </a:p>
          <a:p>
            <a:pPr marL="342000" marR="123825" indent="-342000" algn="just">
              <a:lnSpc>
                <a:spcPct val="120000"/>
              </a:lnSpc>
              <a:spcBef>
                <a:spcPts val="600"/>
              </a:spcBef>
              <a:buFont typeface="+mj-lt"/>
              <a:buAutoNum type="arabicPeriod" startAt="3"/>
            </a:pPr>
            <a:r>
              <a:rPr lang="zh-TW" altLang="en-US" sz="2400" spc="-5" dirty="0">
                <a:latin typeface="微軟正黑體" panose="020B0604030504040204" pitchFamily="34" charset="-120"/>
                <a:ea typeface="微軟正黑體" panose="020B0604030504040204" pitchFamily="34" charset="-120"/>
              </a:rPr>
              <a:t>個案規劃運用於創業之技術，須為可經驗證其創新應用可行性之研發成果。</a:t>
            </a:r>
            <a:endParaRPr lang="en-US" altLang="zh-TW" sz="2400" spc="-5" dirty="0">
              <a:latin typeface="微軟正黑體" panose="020B0604030504040204" pitchFamily="34" charset="-120"/>
              <a:ea typeface="微軟正黑體" panose="020B0604030504040204" pitchFamily="34" charset="-120"/>
            </a:endParaRPr>
          </a:p>
          <a:p>
            <a:pPr marL="342000" marR="123825" indent="-342000" algn="just">
              <a:lnSpc>
                <a:spcPct val="120000"/>
              </a:lnSpc>
              <a:spcBef>
                <a:spcPts val="600"/>
              </a:spcBef>
              <a:buFont typeface="+mj-lt"/>
              <a:buAutoNum type="arabicPeriod" startAt="3"/>
            </a:pPr>
            <a:r>
              <a:rPr lang="zh-TW" altLang="zh-TW" sz="2400" spc="-5" dirty="0">
                <a:latin typeface="微軟正黑體" panose="020B0604030504040204" pitchFamily="34" charset="-120"/>
                <a:ea typeface="微軟正黑體" panose="020B0604030504040204" pitchFamily="34" charset="-120"/>
              </a:rPr>
              <a:t>創業所需之智財，若有共有或運用他人等樣態，須檢附已完成執行機構間簽署授權使用於申請本計畫之相關證明文件，若獲擷取，須於簽約前檢附個案需運用智財權所有發明人之權益分配協議，及共有單位或他人之智財協議。</a:t>
            </a:r>
            <a:endParaRPr lang="en-US" altLang="zh-TW" sz="2400" spc="-5" dirty="0">
              <a:latin typeface="微軟正黑體" panose="020B0604030504040204" pitchFamily="34" charset="-120"/>
              <a:ea typeface="微軟正黑體" panose="020B0604030504040204" pitchFamily="34" charset="-120"/>
            </a:endParaRPr>
          </a:p>
        </p:txBody>
      </p:sp>
      <p:sp>
        <p:nvSpPr>
          <p:cNvPr id="11" name="object 3">
            <a:extLst>
              <a:ext uri="{FF2B5EF4-FFF2-40B4-BE49-F238E27FC236}">
                <a16:creationId xmlns:a16="http://schemas.microsoft.com/office/drawing/2014/main" id="{76E3B0FA-58B3-4B2F-B272-2006E6BB3C5D}"/>
              </a:ext>
            </a:extLst>
          </p:cNvPr>
          <p:cNvSpPr/>
          <p:nvPr/>
        </p:nvSpPr>
        <p:spPr>
          <a:xfrm>
            <a:off x="89452" y="951140"/>
            <a:ext cx="11996531" cy="5871369"/>
          </a:xfrm>
          <a:custGeom>
            <a:avLst/>
            <a:gdLst/>
            <a:ahLst/>
            <a:cxnLst/>
            <a:rect l="l" t="t" r="r" b="b"/>
            <a:pathLst>
              <a:path w="8496300" h="4318000">
                <a:moveTo>
                  <a:pt x="0" y="4317492"/>
                </a:moveTo>
                <a:lnTo>
                  <a:pt x="8496300" y="4317492"/>
                </a:lnTo>
                <a:lnTo>
                  <a:pt x="8496300" y="0"/>
                </a:lnTo>
                <a:lnTo>
                  <a:pt x="0" y="0"/>
                </a:lnTo>
                <a:lnTo>
                  <a:pt x="0" y="4317492"/>
                </a:lnTo>
                <a:close/>
              </a:path>
            </a:pathLst>
          </a:custGeom>
          <a:ln w="12192">
            <a:solidFill>
              <a:srgbClr val="6FAC46"/>
            </a:solidFill>
          </a:ln>
        </p:spPr>
        <p:txBody>
          <a:bodyPr wrap="square" lIns="0" tIns="0" rIns="0" bIns="0" rtlCol="0"/>
          <a:lstStyle/>
          <a:p>
            <a:endParaRPr/>
          </a:p>
        </p:txBody>
      </p:sp>
      <p:sp>
        <p:nvSpPr>
          <p:cNvPr id="12" name="object 15"/>
          <p:cNvSpPr txBox="1"/>
          <p:nvPr/>
        </p:nvSpPr>
        <p:spPr>
          <a:xfrm>
            <a:off x="693244" y="603582"/>
            <a:ext cx="10889156" cy="484748"/>
          </a:xfrm>
          <a:prstGeom prst="rect">
            <a:avLst/>
          </a:prstGeom>
        </p:spPr>
        <p:txBody>
          <a:bodyPr vert="horz" wrap="square" lIns="0" tIns="175260" rIns="0" bIns="0" rtlCol="0">
            <a:spAutoFit/>
          </a:bodyPr>
          <a:lstStyle/>
          <a:p>
            <a:pPr marL="53340">
              <a:spcBef>
                <a:spcPts val="850"/>
              </a:spcBef>
            </a:pPr>
            <a:r>
              <a:rPr lang="zh-TW" altLang="en-US" sz="2000" b="1" dirty="0">
                <a:latin typeface="微軟正黑體" panose="020B0604030504040204" pitchFamily="34" charset="-120"/>
                <a:ea typeface="微軟正黑體" panose="020B0604030504040204" pitchFamily="34" charset="-120"/>
                <a:cs typeface="微軟正黑體"/>
              </a:rPr>
              <a:t>其它注意事項</a:t>
            </a:r>
            <a:endParaRPr sz="2000" dirty="0">
              <a:latin typeface="微軟正黑體" panose="020B0604030504040204" pitchFamily="34" charset="-120"/>
              <a:ea typeface="微軟正黑體" panose="020B0604030504040204" pitchFamily="34" charset="-120"/>
              <a:cs typeface="微軟正黑體"/>
            </a:endParaRPr>
          </a:p>
        </p:txBody>
      </p:sp>
      <p:sp>
        <p:nvSpPr>
          <p:cNvPr id="14" name="投影片編號版面配置區 4">
            <a:extLst>
              <a:ext uri="{FF2B5EF4-FFF2-40B4-BE49-F238E27FC236}">
                <a16:creationId xmlns:a16="http://schemas.microsoft.com/office/drawing/2014/main" id="{F90C96C3-F27F-481A-826F-18A77BD0A828}"/>
              </a:ext>
            </a:extLst>
          </p:cNvPr>
          <p:cNvSpPr>
            <a:spLocks noGrp="1"/>
          </p:cNvSpPr>
          <p:nvPr>
            <p:ph type="sldNum" sz="quarter" idx="12"/>
          </p:nvPr>
        </p:nvSpPr>
        <p:spPr>
          <a:xfrm>
            <a:off x="9260080" y="6356350"/>
            <a:ext cx="2743200" cy="365125"/>
          </a:xfrm>
        </p:spPr>
        <p:txBody>
          <a:bodyPr/>
          <a:lstStyle/>
          <a:p>
            <a:pPr fontAlgn="base">
              <a:spcBef>
                <a:spcPct val="0"/>
              </a:spcBef>
              <a:spcAft>
                <a:spcPct val="0"/>
              </a:spcAft>
              <a:defRPr/>
            </a:pPr>
            <a:fld id="{CC706654-7386-4AE4-8280-2423E7704257}" type="slidenum">
              <a:rPr lang="zh-TW" altLang="en-US" sz="1800" smtClean="0">
                <a:solidFill>
                  <a:prstClr val="black">
                    <a:tint val="75000"/>
                  </a:prstClr>
                </a:solidFill>
                <a:latin typeface="微軟正黑體" panose="020B0604030504040204" pitchFamily="34" charset="-120"/>
                <a:ea typeface="微軟正黑體" panose="020B0604030504040204" pitchFamily="34" charset="-120"/>
              </a:rPr>
              <a:pPr fontAlgn="base">
                <a:spcBef>
                  <a:spcPct val="0"/>
                </a:spcBef>
                <a:spcAft>
                  <a:spcPct val="0"/>
                </a:spcAft>
                <a:defRPr/>
              </a:pPr>
              <a:t>10</a:t>
            </a:fld>
            <a:endParaRPr lang="zh-TW" altLang="en-US" sz="1800" dirty="0">
              <a:solidFill>
                <a:prstClr val="black">
                  <a:tint val="75000"/>
                </a:prstClr>
              </a:solidFill>
              <a:latin typeface="微軟正黑體" panose="020B0604030504040204" pitchFamily="34" charset="-120"/>
              <a:ea typeface="微軟正黑體" panose="020B0604030504040204" pitchFamily="34" charset="-120"/>
            </a:endParaRPr>
          </a:p>
        </p:txBody>
      </p:sp>
      <p:sp>
        <p:nvSpPr>
          <p:cNvPr id="2" name="標題 18">
            <a:extLst>
              <a:ext uri="{FF2B5EF4-FFF2-40B4-BE49-F238E27FC236}">
                <a16:creationId xmlns:a16="http://schemas.microsoft.com/office/drawing/2014/main" id="{243A6437-0F3B-93FC-D0D7-D73325364F2B}"/>
              </a:ext>
            </a:extLst>
          </p:cNvPr>
          <p:cNvSpPr txBox="1">
            <a:spLocks/>
          </p:cNvSpPr>
          <p:nvPr/>
        </p:nvSpPr>
        <p:spPr>
          <a:xfrm>
            <a:off x="303819" y="89283"/>
            <a:ext cx="7886700" cy="8251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tx1"/>
                </a:solidFill>
                <a:latin typeface="微軟正黑體" panose="020B0604030504040204" pitchFamily="34" charset="-120"/>
                <a:ea typeface="微軟正黑體" panose="020B0604030504040204" pitchFamily="34" charset="-120"/>
                <a:cs typeface="+mj-cs"/>
              </a:defRPr>
            </a:lvl1pPr>
          </a:lstStyle>
          <a:p>
            <a:pPr marL="12700">
              <a:spcBef>
                <a:spcPts val="100"/>
              </a:spcBef>
            </a:pPr>
            <a:r>
              <a:rPr lang="zh-TW" altLang="en-US" sz="3200" b="1" kern="0" spc="-5" dirty="0">
                <a:latin typeface="微軟正黑體" panose="020B0604030504040204" pitchFamily="34" charset="-120"/>
                <a:ea typeface="微軟正黑體" panose="020B0604030504040204" pitchFamily="34" charset="-120"/>
              </a:rPr>
              <a:t>徵案說明</a:t>
            </a:r>
            <a:r>
              <a:rPr lang="en-US" altLang="zh-TW" sz="3200" b="1" kern="0" spc="-5" dirty="0" smtClean="0">
                <a:latin typeface="微軟正黑體" panose="020B0604030504040204" pitchFamily="34" charset="-120"/>
                <a:ea typeface="微軟正黑體" panose="020B0604030504040204" pitchFamily="34" charset="-120"/>
              </a:rPr>
              <a:t>(4/7)</a:t>
            </a:r>
            <a:endParaRPr lang="en-US" altLang="zh-TW" sz="3200" b="1" kern="0" spc="-5"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86692696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a:extLst>
              <a:ext uri="{FF2B5EF4-FFF2-40B4-BE49-F238E27FC236}">
                <a16:creationId xmlns:a16="http://schemas.microsoft.com/office/drawing/2014/main" id="{E3A83698-6AD3-4F7C-ABA5-D7E7804685BD}"/>
              </a:ext>
            </a:extLst>
          </p:cNvPr>
          <p:cNvSpPr>
            <a:spLocks noGrp="1"/>
          </p:cNvSpPr>
          <p:nvPr>
            <p:ph idx="1"/>
          </p:nvPr>
        </p:nvSpPr>
        <p:spPr>
          <a:xfrm>
            <a:off x="495483" y="1443140"/>
            <a:ext cx="11507797" cy="5325577"/>
          </a:xfrm>
        </p:spPr>
        <p:txBody>
          <a:bodyPr>
            <a:normAutofit/>
          </a:bodyPr>
          <a:lstStyle/>
          <a:p>
            <a:pPr marL="514350" marR="123825" indent="-514350" algn="just">
              <a:lnSpc>
                <a:spcPct val="120000"/>
              </a:lnSpc>
              <a:spcBef>
                <a:spcPts val="600"/>
              </a:spcBef>
              <a:buFont typeface="+mj-lt"/>
              <a:buAutoNum type="arabicPeriod" startAt="5"/>
            </a:pPr>
            <a:r>
              <a:rPr lang="zh-TW" altLang="en-US" sz="2600" dirty="0" smtClean="0">
                <a:cs typeface="微軟正黑體"/>
              </a:rPr>
              <a:t>未</a:t>
            </a:r>
            <a:r>
              <a:rPr lang="zh-TW" altLang="en-US" sz="2600" dirty="0">
                <a:cs typeface="微軟正黑體"/>
              </a:rPr>
              <a:t>獲推薦之個案，經審查委員認定為原創性之重大研發成果者，本計畫鼓勵後續再次申請，請「科</a:t>
            </a:r>
            <a:r>
              <a:rPr lang="zh-TW" altLang="en-US" sz="2600" dirty="0" smtClean="0">
                <a:cs typeface="微軟正黑體"/>
              </a:rPr>
              <a:t>研成果產業</a:t>
            </a:r>
            <a:r>
              <a:rPr lang="zh-TW" altLang="en-US" sz="2600" dirty="0">
                <a:cs typeface="微軟正黑體"/>
              </a:rPr>
              <a:t>化平台」依據審查意見持續輔導，亦可接續適當之相關創業資源</a:t>
            </a:r>
            <a:r>
              <a:rPr lang="zh-TW" altLang="zh-TW" sz="2600" dirty="0">
                <a:cs typeface="微軟正黑體"/>
              </a:rPr>
              <a:t>。</a:t>
            </a:r>
            <a:endParaRPr lang="en-US" altLang="zh-TW" sz="2600" dirty="0">
              <a:cs typeface="微軟正黑體"/>
            </a:endParaRPr>
          </a:p>
          <a:p>
            <a:pPr marL="342000" marR="123825" indent="-342000" algn="just">
              <a:lnSpc>
                <a:spcPct val="120000"/>
              </a:lnSpc>
              <a:spcBef>
                <a:spcPts val="600"/>
              </a:spcBef>
              <a:buFont typeface="+mj-lt"/>
              <a:buAutoNum type="arabicPeriod" startAt="5"/>
            </a:pPr>
            <a:r>
              <a:rPr lang="zh-TW" altLang="zh-TW" sz="2600" dirty="0"/>
              <a:t>申請經費請依國科會「補助科研創業計畫作業要點補助」第</a:t>
            </a:r>
            <a:r>
              <a:rPr lang="en-US" altLang="zh-TW" sz="2600" dirty="0"/>
              <a:t>6</a:t>
            </a:r>
            <a:r>
              <a:rPr lang="zh-TW" altLang="zh-TW" sz="2600" dirty="0"/>
              <a:t>點規定之補助項目及標準，做合理編列。補助項目經費之流用，均應事先報經本會同意。</a:t>
            </a:r>
          </a:p>
          <a:p>
            <a:pPr marL="971550" lvl="1" indent="-514350">
              <a:lnSpc>
                <a:spcPct val="120000"/>
              </a:lnSpc>
              <a:buFont typeface="+mj-lt"/>
              <a:buAutoNum type="arabicParenR"/>
            </a:pPr>
            <a:r>
              <a:rPr lang="zh-TW" altLang="zh-TW" sz="2200" dirty="0"/>
              <a:t>原則不予編列研究設備費，特案需求經審查例外同意編列。</a:t>
            </a:r>
          </a:p>
          <a:p>
            <a:pPr marL="971550" lvl="1" indent="-514350">
              <a:lnSpc>
                <a:spcPct val="120000"/>
              </a:lnSpc>
              <a:buFont typeface="+mj-lt"/>
              <a:buAutoNum type="arabicParenR"/>
            </a:pPr>
            <a:r>
              <a:rPr lang="zh-TW" altLang="zh-TW" sz="2200" dirty="0"/>
              <a:t>國外差旅費：限與本計畫商業發展有關之赴國外差旅費</a:t>
            </a:r>
            <a:r>
              <a:rPr lang="zh-TW" altLang="en-US" sz="2200" b="1" dirty="0">
                <a:solidFill>
                  <a:srgbClr val="FF0000"/>
                </a:solidFill>
              </a:rPr>
              <a:t>，相關國外差旅之規劃需列為計畫查核點項目。</a:t>
            </a:r>
            <a:endParaRPr lang="en-US" altLang="zh-TW" sz="2200" b="1" dirty="0">
              <a:solidFill>
                <a:srgbClr val="FF0000"/>
              </a:solidFill>
            </a:endParaRPr>
          </a:p>
          <a:p>
            <a:pPr marL="971550" lvl="1" indent="-514350">
              <a:lnSpc>
                <a:spcPct val="120000"/>
              </a:lnSpc>
              <a:buFont typeface="+mj-lt"/>
              <a:buAutoNum type="arabicParenR"/>
            </a:pPr>
            <a:r>
              <a:rPr lang="zh-TW" altLang="en-US" sz="2200" b="1" dirty="0">
                <a:solidFill>
                  <a:srgbClr val="FF0000"/>
                </a:solidFill>
                <a:cs typeface="微軟正黑體"/>
              </a:rPr>
              <a:t>計畫主持人執行本計畫，應依補助用途支用，並對各項支出所提出支用單據之支付事實真實性負責，如有不實應負相關責任。</a:t>
            </a:r>
          </a:p>
        </p:txBody>
      </p:sp>
      <p:sp>
        <p:nvSpPr>
          <p:cNvPr id="5" name="object 7">
            <a:extLst>
              <a:ext uri="{FF2B5EF4-FFF2-40B4-BE49-F238E27FC236}">
                <a16:creationId xmlns:a16="http://schemas.microsoft.com/office/drawing/2014/main" id="{CF706C0A-8FCB-4D71-8409-2E923D409E43}"/>
              </a:ext>
            </a:extLst>
          </p:cNvPr>
          <p:cNvSpPr/>
          <p:nvPr/>
        </p:nvSpPr>
        <p:spPr>
          <a:xfrm>
            <a:off x="429731" y="884602"/>
            <a:ext cx="2289810" cy="628650"/>
          </a:xfrm>
          <a:prstGeom prst="rect">
            <a:avLst/>
          </a:prstGeom>
          <a:blipFill>
            <a:blip r:embed="rId2" cstate="print"/>
            <a:stretch>
              <a:fillRect/>
            </a:stretch>
          </a:blipFill>
        </p:spPr>
        <p:txBody>
          <a:bodyPr wrap="square" lIns="0" tIns="0" rIns="0" bIns="0" rtlCol="0"/>
          <a:lstStyle/>
          <a:p>
            <a:endParaRPr dirty="0"/>
          </a:p>
        </p:txBody>
      </p:sp>
      <p:sp>
        <p:nvSpPr>
          <p:cNvPr id="7" name="object 3">
            <a:extLst>
              <a:ext uri="{FF2B5EF4-FFF2-40B4-BE49-F238E27FC236}">
                <a16:creationId xmlns:a16="http://schemas.microsoft.com/office/drawing/2014/main" id="{3F9D8D0C-AA64-4E81-8F73-1325AB3BBA7E}"/>
              </a:ext>
            </a:extLst>
          </p:cNvPr>
          <p:cNvSpPr/>
          <p:nvPr/>
        </p:nvSpPr>
        <p:spPr>
          <a:xfrm>
            <a:off x="609600" y="1371600"/>
            <a:ext cx="10972800" cy="5486400"/>
          </a:xfrm>
          <a:custGeom>
            <a:avLst/>
            <a:gdLst/>
            <a:ahLst/>
            <a:cxnLst/>
            <a:rect l="l" t="t" r="r" b="b"/>
            <a:pathLst>
              <a:path w="8487410" h="2842260">
                <a:moveTo>
                  <a:pt x="0" y="2842260"/>
                </a:moveTo>
                <a:lnTo>
                  <a:pt x="8487156" y="2842260"/>
                </a:lnTo>
                <a:lnTo>
                  <a:pt x="8487156" y="0"/>
                </a:lnTo>
                <a:lnTo>
                  <a:pt x="0" y="0"/>
                </a:lnTo>
                <a:lnTo>
                  <a:pt x="0" y="2842260"/>
                </a:lnTo>
                <a:close/>
              </a:path>
            </a:pathLst>
          </a:custGeom>
          <a:ln w="12192">
            <a:noFill/>
          </a:ln>
        </p:spPr>
        <p:txBody>
          <a:bodyPr wrap="square" lIns="0" tIns="0" rIns="0" bIns="0" rtlCol="0"/>
          <a:lstStyle/>
          <a:p>
            <a:endParaRPr/>
          </a:p>
        </p:txBody>
      </p:sp>
      <p:sp>
        <p:nvSpPr>
          <p:cNvPr id="8" name="object 7">
            <a:extLst>
              <a:ext uri="{FF2B5EF4-FFF2-40B4-BE49-F238E27FC236}">
                <a16:creationId xmlns:a16="http://schemas.microsoft.com/office/drawing/2014/main" id="{E94EA0A3-D86A-4315-B330-EC1CAF156303}"/>
              </a:ext>
            </a:extLst>
          </p:cNvPr>
          <p:cNvSpPr/>
          <p:nvPr/>
        </p:nvSpPr>
        <p:spPr>
          <a:xfrm>
            <a:off x="429731" y="884602"/>
            <a:ext cx="2289810" cy="628650"/>
          </a:xfrm>
          <a:prstGeom prst="rect">
            <a:avLst/>
          </a:prstGeom>
          <a:blipFill>
            <a:blip r:embed="rId2" cstate="print"/>
            <a:stretch>
              <a:fillRect/>
            </a:stretch>
          </a:blipFill>
        </p:spPr>
        <p:txBody>
          <a:bodyPr wrap="square" lIns="0" tIns="0" rIns="0" bIns="0" rtlCol="0"/>
          <a:lstStyle/>
          <a:p>
            <a:endParaRPr dirty="0"/>
          </a:p>
        </p:txBody>
      </p:sp>
      <p:sp>
        <p:nvSpPr>
          <p:cNvPr id="9" name="object 3">
            <a:extLst>
              <a:ext uri="{FF2B5EF4-FFF2-40B4-BE49-F238E27FC236}">
                <a16:creationId xmlns:a16="http://schemas.microsoft.com/office/drawing/2014/main" id="{16FCAA3C-66B9-4A01-9662-01D2E9FD0D87}"/>
              </a:ext>
            </a:extLst>
          </p:cNvPr>
          <p:cNvSpPr/>
          <p:nvPr/>
        </p:nvSpPr>
        <p:spPr>
          <a:xfrm>
            <a:off x="495483" y="1371602"/>
            <a:ext cx="11507797" cy="5397115"/>
          </a:xfrm>
          <a:custGeom>
            <a:avLst/>
            <a:gdLst/>
            <a:ahLst/>
            <a:cxnLst/>
            <a:rect l="l" t="t" r="r" b="b"/>
            <a:pathLst>
              <a:path w="8496300" h="4318000">
                <a:moveTo>
                  <a:pt x="0" y="4317492"/>
                </a:moveTo>
                <a:lnTo>
                  <a:pt x="8496300" y="4317492"/>
                </a:lnTo>
                <a:lnTo>
                  <a:pt x="8496300" y="0"/>
                </a:lnTo>
                <a:lnTo>
                  <a:pt x="0" y="0"/>
                </a:lnTo>
                <a:lnTo>
                  <a:pt x="0" y="4317492"/>
                </a:lnTo>
                <a:close/>
              </a:path>
            </a:pathLst>
          </a:custGeom>
          <a:ln w="12192">
            <a:solidFill>
              <a:srgbClr val="6FAC46"/>
            </a:solidFill>
          </a:ln>
        </p:spPr>
        <p:txBody>
          <a:bodyPr wrap="square" lIns="0" tIns="0" rIns="0" bIns="0" rtlCol="0"/>
          <a:lstStyle/>
          <a:p>
            <a:endParaRPr/>
          </a:p>
        </p:txBody>
      </p:sp>
      <p:sp>
        <p:nvSpPr>
          <p:cNvPr id="10" name="object 15">
            <a:extLst>
              <a:ext uri="{FF2B5EF4-FFF2-40B4-BE49-F238E27FC236}">
                <a16:creationId xmlns:a16="http://schemas.microsoft.com/office/drawing/2014/main" id="{6EA6C3C8-B9DC-4158-BB08-BE238696A624}"/>
              </a:ext>
            </a:extLst>
          </p:cNvPr>
          <p:cNvSpPr txBox="1"/>
          <p:nvPr/>
        </p:nvSpPr>
        <p:spPr>
          <a:xfrm>
            <a:off x="693244" y="829282"/>
            <a:ext cx="10889156" cy="484748"/>
          </a:xfrm>
          <a:prstGeom prst="rect">
            <a:avLst/>
          </a:prstGeom>
        </p:spPr>
        <p:txBody>
          <a:bodyPr vert="horz" wrap="square" lIns="0" tIns="175260" rIns="0" bIns="0" rtlCol="0">
            <a:spAutoFit/>
          </a:bodyPr>
          <a:lstStyle/>
          <a:p>
            <a:pPr marL="53340">
              <a:spcBef>
                <a:spcPts val="850"/>
              </a:spcBef>
            </a:pPr>
            <a:r>
              <a:rPr lang="zh-TW" altLang="en-US" sz="2000" b="1" dirty="0">
                <a:latin typeface="微軟正黑體" panose="020B0604030504040204" pitchFamily="34" charset="-120"/>
                <a:ea typeface="微軟正黑體" panose="020B0604030504040204" pitchFamily="34" charset="-120"/>
                <a:cs typeface="微軟正黑體"/>
              </a:rPr>
              <a:t>其它注意事項</a:t>
            </a:r>
            <a:endParaRPr sz="2000" dirty="0">
              <a:latin typeface="微軟正黑體" panose="020B0604030504040204" pitchFamily="34" charset="-120"/>
              <a:ea typeface="微軟正黑體" panose="020B0604030504040204" pitchFamily="34" charset="-120"/>
              <a:cs typeface="微軟正黑體"/>
            </a:endParaRPr>
          </a:p>
        </p:txBody>
      </p:sp>
      <p:sp>
        <p:nvSpPr>
          <p:cNvPr id="11" name="投影片編號版面配置區 4">
            <a:extLst>
              <a:ext uri="{FF2B5EF4-FFF2-40B4-BE49-F238E27FC236}">
                <a16:creationId xmlns:a16="http://schemas.microsoft.com/office/drawing/2014/main" id="{21F9923A-E224-4B85-AF2D-68353F8F0793}"/>
              </a:ext>
            </a:extLst>
          </p:cNvPr>
          <p:cNvSpPr>
            <a:spLocks noGrp="1"/>
          </p:cNvSpPr>
          <p:nvPr>
            <p:ph type="sldNum" sz="quarter" idx="12"/>
          </p:nvPr>
        </p:nvSpPr>
        <p:spPr>
          <a:xfrm>
            <a:off x="9260080" y="6356350"/>
            <a:ext cx="2743200" cy="365125"/>
          </a:xfrm>
        </p:spPr>
        <p:txBody>
          <a:bodyPr/>
          <a:lstStyle/>
          <a:p>
            <a:pPr fontAlgn="base">
              <a:spcBef>
                <a:spcPct val="0"/>
              </a:spcBef>
              <a:spcAft>
                <a:spcPct val="0"/>
              </a:spcAft>
              <a:defRPr/>
            </a:pPr>
            <a:fld id="{CC706654-7386-4AE4-8280-2423E7704257}" type="slidenum">
              <a:rPr lang="zh-TW" altLang="en-US" sz="1800" smtClean="0">
                <a:solidFill>
                  <a:prstClr val="black">
                    <a:tint val="75000"/>
                  </a:prstClr>
                </a:solidFill>
                <a:latin typeface="微軟正黑體" panose="020B0604030504040204" pitchFamily="34" charset="-120"/>
                <a:ea typeface="微軟正黑體" panose="020B0604030504040204" pitchFamily="34" charset="-120"/>
              </a:rPr>
              <a:pPr fontAlgn="base">
                <a:spcBef>
                  <a:spcPct val="0"/>
                </a:spcBef>
                <a:spcAft>
                  <a:spcPct val="0"/>
                </a:spcAft>
                <a:defRPr/>
              </a:pPr>
              <a:t>11</a:t>
            </a:fld>
            <a:endParaRPr lang="zh-TW" altLang="en-US" sz="1800" dirty="0">
              <a:solidFill>
                <a:prstClr val="black">
                  <a:tint val="75000"/>
                </a:prstClr>
              </a:solidFill>
              <a:latin typeface="微軟正黑體" panose="020B0604030504040204" pitchFamily="34" charset="-120"/>
              <a:ea typeface="微軟正黑體" panose="020B0604030504040204" pitchFamily="34" charset="-120"/>
            </a:endParaRPr>
          </a:p>
        </p:txBody>
      </p:sp>
      <p:sp>
        <p:nvSpPr>
          <p:cNvPr id="2" name="標題 18">
            <a:extLst>
              <a:ext uri="{FF2B5EF4-FFF2-40B4-BE49-F238E27FC236}">
                <a16:creationId xmlns:a16="http://schemas.microsoft.com/office/drawing/2014/main" id="{22552E3F-30BB-B38A-4CFE-21B746F3BB81}"/>
              </a:ext>
            </a:extLst>
          </p:cNvPr>
          <p:cNvSpPr txBox="1">
            <a:spLocks/>
          </p:cNvSpPr>
          <p:nvPr/>
        </p:nvSpPr>
        <p:spPr>
          <a:xfrm>
            <a:off x="303819" y="89283"/>
            <a:ext cx="7886700" cy="8251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tx1"/>
                </a:solidFill>
                <a:latin typeface="微軟正黑體" panose="020B0604030504040204" pitchFamily="34" charset="-120"/>
                <a:ea typeface="微軟正黑體" panose="020B0604030504040204" pitchFamily="34" charset="-120"/>
                <a:cs typeface="+mj-cs"/>
              </a:defRPr>
            </a:lvl1pPr>
          </a:lstStyle>
          <a:p>
            <a:pPr marL="12700">
              <a:spcBef>
                <a:spcPts val="100"/>
              </a:spcBef>
            </a:pPr>
            <a:r>
              <a:rPr lang="zh-TW" altLang="en-US" sz="3200" b="1" kern="0" spc="-5" dirty="0">
                <a:latin typeface="微軟正黑體" panose="020B0604030504040204" pitchFamily="34" charset="-120"/>
                <a:ea typeface="微軟正黑體" panose="020B0604030504040204" pitchFamily="34" charset="-120"/>
              </a:rPr>
              <a:t>徵案說明</a:t>
            </a:r>
            <a:r>
              <a:rPr lang="en-US" altLang="zh-TW" sz="3200" b="1" kern="0" spc="-5" dirty="0" smtClean="0">
                <a:latin typeface="微軟正黑體" panose="020B0604030504040204" pitchFamily="34" charset="-120"/>
                <a:ea typeface="微軟正黑體" panose="020B0604030504040204" pitchFamily="34" charset="-120"/>
              </a:rPr>
              <a:t>(5/7)</a:t>
            </a:r>
            <a:endParaRPr lang="en-US" altLang="zh-TW" sz="3200" b="1" kern="0" spc="-5"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98836367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a:extLst>
              <a:ext uri="{FF2B5EF4-FFF2-40B4-BE49-F238E27FC236}">
                <a16:creationId xmlns:a16="http://schemas.microsoft.com/office/drawing/2014/main" id="{E3A83698-6AD3-4F7C-ABA5-D7E7804685BD}"/>
              </a:ext>
            </a:extLst>
          </p:cNvPr>
          <p:cNvSpPr>
            <a:spLocks noGrp="1"/>
          </p:cNvSpPr>
          <p:nvPr>
            <p:ph idx="1"/>
          </p:nvPr>
        </p:nvSpPr>
        <p:spPr>
          <a:xfrm>
            <a:off x="495483" y="1443140"/>
            <a:ext cx="11507797" cy="5278335"/>
          </a:xfrm>
        </p:spPr>
        <p:txBody>
          <a:bodyPr>
            <a:normAutofit/>
          </a:bodyPr>
          <a:lstStyle/>
          <a:p>
            <a:pPr marL="514350" marR="123825" indent="-514350" algn="just">
              <a:lnSpc>
                <a:spcPct val="120000"/>
              </a:lnSpc>
              <a:spcBef>
                <a:spcPts val="600"/>
              </a:spcBef>
              <a:buFont typeface="+mj-lt"/>
              <a:buAutoNum type="arabicPeriod" startAt="7"/>
            </a:pPr>
            <a:r>
              <a:rPr lang="zh-TW" altLang="en-US" sz="2600" b="1" dirty="0" smtClean="0">
                <a:solidFill>
                  <a:srgbClr val="FF0000"/>
                </a:solidFill>
                <a:cs typeface="微軟正黑體"/>
              </a:rPr>
              <a:t>獲</a:t>
            </a:r>
            <a:r>
              <a:rPr lang="zh-TW" altLang="en-US" sz="2600" b="1" dirty="0">
                <a:solidFill>
                  <a:srgbClr val="FF0000"/>
                </a:solidFill>
                <a:cs typeface="微軟正黑體"/>
              </a:rPr>
              <a:t>補助之萌芽案須在</a:t>
            </a:r>
            <a:r>
              <a:rPr lang="en-US" altLang="zh-TW" sz="2600" b="1" dirty="0">
                <a:solidFill>
                  <a:srgbClr val="FF0000"/>
                </a:solidFill>
                <a:cs typeface="微軟正黑體"/>
              </a:rPr>
              <a:t>3</a:t>
            </a:r>
            <a:r>
              <a:rPr lang="zh-TW" altLang="en-US" sz="2600" b="1" dirty="0">
                <a:solidFill>
                  <a:srgbClr val="FF0000"/>
                </a:solidFill>
                <a:cs typeface="微軟正黑體"/>
              </a:rPr>
              <a:t>個月內聘任一位專職或兼職的商業規劃人員，方同意撥付第</a:t>
            </a:r>
            <a:r>
              <a:rPr lang="en-US" altLang="zh-TW" sz="2600" b="1" dirty="0">
                <a:solidFill>
                  <a:srgbClr val="FF0000"/>
                </a:solidFill>
                <a:cs typeface="微軟正黑體"/>
              </a:rPr>
              <a:t>2</a:t>
            </a:r>
            <a:r>
              <a:rPr lang="zh-TW" altLang="en-US" sz="2600" b="1" dirty="0">
                <a:solidFill>
                  <a:srgbClr val="FF0000"/>
                </a:solidFill>
                <a:cs typeface="微軟正黑體"/>
              </a:rPr>
              <a:t>期款，期末需有明確的商業規劃及商業計劃書供查核</a:t>
            </a:r>
            <a:r>
              <a:rPr lang="zh-TW" altLang="en-US" sz="2600" b="1" dirty="0" smtClean="0">
                <a:solidFill>
                  <a:srgbClr val="FF0000"/>
                </a:solidFill>
                <a:cs typeface="微軟正黑體"/>
              </a:rPr>
              <a:t>。</a:t>
            </a:r>
            <a:endParaRPr lang="en-US" altLang="zh-TW" sz="2600" b="1" dirty="0" smtClean="0">
              <a:solidFill>
                <a:srgbClr val="FF0000"/>
              </a:solidFill>
              <a:cs typeface="微軟正黑體"/>
            </a:endParaRPr>
          </a:p>
          <a:p>
            <a:pPr marL="514350" marR="123825" indent="-514350" algn="just">
              <a:lnSpc>
                <a:spcPct val="120000"/>
              </a:lnSpc>
              <a:spcBef>
                <a:spcPts val="600"/>
              </a:spcBef>
              <a:buFont typeface="+mj-lt"/>
              <a:buAutoNum type="arabicPeriod" startAt="7"/>
            </a:pPr>
            <a:r>
              <a:rPr lang="zh-TW" altLang="en-US" sz="2600" dirty="0" smtClean="0">
                <a:cs typeface="微軟正黑體"/>
              </a:rPr>
              <a:t>獲補助之拔尖案需在</a:t>
            </a:r>
            <a:r>
              <a:rPr lang="en-US" altLang="zh-TW" sz="2600" dirty="0" smtClean="0">
                <a:cs typeface="微軟正黑體"/>
              </a:rPr>
              <a:t>3</a:t>
            </a:r>
            <a:r>
              <a:rPr lang="zh-TW" altLang="en-US" sz="2600" dirty="0" smtClean="0">
                <a:cs typeface="微軟正黑體"/>
              </a:rPr>
              <a:t>個月內專職聘任具相關產業經營管理經驗之執行長或營運長，且簽訂</a:t>
            </a:r>
            <a:r>
              <a:rPr lang="en-US" altLang="zh-TW" sz="2600" dirty="0" smtClean="0">
                <a:cs typeface="微軟正黑體"/>
              </a:rPr>
              <a:t>co-founder agreement</a:t>
            </a:r>
            <a:r>
              <a:rPr lang="zh-TW" altLang="en-US" sz="2600" dirty="0" smtClean="0">
                <a:cs typeface="微軟正黑體"/>
              </a:rPr>
              <a:t>，</a:t>
            </a:r>
            <a:r>
              <a:rPr lang="zh-TW" altLang="en-US" sz="2600" b="1" dirty="0" smtClean="0">
                <a:solidFill>
                  <a:srgbClr val="FF0000"/>
                </a:solidFill>
                <a:cs typeface="微軟正黑體"/>
              </a:rPr>
              <a:t>並函送證明文件報國科會備查</a:t>
            </a:r>
            <a:r>
              <a:rPr lang="zh-TW" altLang="en-US" sz="2600" dirty="0" smtClean="0">
                <a:cs typeface="微軟正黑體"/>
              </a:rPr>
              <a:t>，並需於計畫期中審查時需提出商業規劃及募資規劃，與聘任之執行長或營運長表現共同列為審查重點，期中審查通過方同意撥付第</a:t>
            </a:r>
            <a:r>
              <a:rPr lang="en-US" altLang="zh-TW" sz="2600" dirty="0" smtClean="0">
                <a:cs typeface="微軟正黑體"/>
              </a:rPr>
              <a:t>2</a:t>
            </a:r>
            <a:r>
              <a:rPr lang="zh-TW" altLang="en-US" sz="2600" dirty="0" smtClean="0">
                <a:cs typeface="微軟正黑體"/>
              </a:rPr>
              <a:t>期款。</a:t>
            </a:r>
            <a:endParaRPr lang="en-US" altLang="zh-TW" sz="2600" dirty="0">
              <a:cs typeface="微軟正黑體"/>
            </a:endParaRPr>
          </a:p>
          <a:p>
            <a:pPr marL="514350" marR="123825" indent="-514350" algn="just">
              <a:lnSpc>
                <a:spcPct val="120000"/>
              </a:lnSpc>
              <a:spcBef>
                <a:spcPts val="600"/>
              </a:spcBef>
              <a:buFont typeface="+mj-lt"/>
              <a:buAutoNum type="arabicPeriod" startAt="7"/>
            </a:pPr>
            <a:r>
              <a:rPr lang="zh-TW" altLang="en-US" sz="2600" dirty="0" smtClean="0">
                <a:cs typeface="微軟正黑體"/>
              </a:rPr>
              <a:t>申請</a:t>
            </a:r>
            <a:r>
              <a:rPr lang="zh-TW" altLang="en-US" sz="2600" dirty="0">
                <a:cs typeface="微軟正黑體"/>
              </a:rPr>
              <a:t>本計畫時即同意計畫主持人於本計畫平台填寫之基本資料及計畫摘要等，供</a:t>
            </a:r>
            <a:r>
              <a:rPr lang="zh-TW" altLang="en-US" sz="2600" b="1" dirty="0">
                <a:solidFill>
                  <a:srgbClr val="FF0000"/>
                </a:solidFill>
                <a:cs typeface="微軟正黑體"/>
              </a:rPr>
              <a:t>本會進行跨部會勾稽使用</a:t>
            </a:r>
            <a:r>
              <a:rPr lang="zh-TW" altLang="en-US" sz="2600" dirty="0">
                <a:cs typeface="微軟正黑體"/>
              </a:rPr>
              <a:t>。</a:t>
            </a:r>
          </a:p>
        </p:txBody>
      </p:sp>
      <p:sp>
        <p:nvSpPr>
          <p:cNvPr id="5" name="object 7">
            <a:extLst>
              <a:ext uri="{FF2B5EF4-FFF2-40B4-BE49-F238E27FC236}">
                <a16:creationId xmlns:a16="http://schemas.microsoft.com/office/drawing/2014/main" id="{CF706C0A-8FCB-4D71-8409-2E923D409E43}"/>
              </a:ext>
            </a:extLst>
          </p:cNvPr>
          <p:cNvSpPr/>
          <p:nvPr/>
        </p:nvSpPr>
        <p:spPr>
          <a:xfrm>
            <a:off x="429731" y="884602"/>
            <a:ext cx="2289810" cy="628650"/>
          </a:xfrm>
          <a:prstGeom prst="rect">
            <a:avLst/>
          </a:prstGeom>
          <a:blipFill>
            <a:blip r:embed="rId2" cstate="print"/>
            <a:stretch>
              <a:fillRect/>
            </a:stretch>
          </a:blipFill>
        </p:spPr>
        <p:txBody>
          <a:bodyPr wrap="square" lIns="0" tIns="0" rIns="0" bIns="0" rtlCol="0"/>
          <a:lstStyle/>
          <a:p>
            <a:endParaRPr dirty="0"/>
          </a:p>
        </p:txBody>
      </p:sp>
      <p:sp>
        <p:nvSpPr>
          <p:cNvPr id="7" name="object 3">
            <a:extLst>
              <a:ext uri="{FF2B5EF4-FFF2-40B4-BE49-F238E27FC236}">
                <a16:creationId xmlns:a16="http://schemas.microsoft.com/office/drawing/2014/main" id="{3F9D8D0C-AA64-4E81-8F73-1325AB3BBA7E}"/>
              </a:ext>
            </a:extLst>
          </p:cNvPr>
          <p:cNvSpPr/>
          <p:nvPr/>
        </p:nvSpPr>
        <p:spPr>
          <a:xfrm>
            <a:off x="609600" y="1371600"/>
            <a:ext cx="10972800" cy="5486400"/>
          </a:xfrm>
          <a:custGeom>
            <a:avLst/>
            <a:gdLst/>
            <a:ahLst/>
            <a:cxnLst/>
            <a:rect l="l" t="t" r="r" b="b"/>
            <a:pathLst>
              <a:path w="8487410" h="2842260">
                <a:moveTo>
                  <a:pt x="0" y="2842260"/>
                </a:moveTo>
                <a:lnTo>
                  <a:pt x="8487156" y="2842260"/>
                </a:lnTo>
                <a:lnTo>
                  <a:pt x="8487156" y="0"/>
                </a:lnTo>
                <a:lnTo>
                  <a:pt x="0" y="0"/>
                </a:lnTo>
                <a:lnTo>
                  <a:pt x="0" y="2842260"/>
                </a:lnTo>
                <a:close/>
              </a:path>
            </a:pathLst>
          </a:custGeom>
          <a:ln w="12192">
            <a:noFill/>
          </a:ln>
        </p:spPr>
        <p:txBody>
          <a:bodyPr wrap="square" lIns="0" tIns="0" rIns="0" bIns="0" rtlCol="0"/>
          <a:lstStyle/>
          <a:p>
            <a:endParaRPr/>
          </a:p>
        </p:txBody>
      </p:sp>
      <p:sp>
        <p:nvSpPr>
          <p:cNvPr id="8" name="object 7">
            <a:extLst>
              <a:ext uri="{FF2B5EF4-FFF2-40B4-BE49-F238E27FC236}">
                <a16:creationId xmlns:a16="http://schemas.microsoft.com/office/drawing/2014/main" id="{E94EA0A3-D86A-4315-B330-EC1CAF156303}"/>
              </a:ext>
            </a:extLst>
          </p:cNvPr>
          <p:cNvSpPr/>
          <p:nvPr/>
        </p:nvSpPr>
        <p:spPr>
          <a:xfrm>
            <a:off x="429731" y="884602"/>
            <a:ext cx="2289810" cy="628650"/>
          </a:xfrm>
          <a:prstGeom prst="rect">
            <a:avLst/>
          </a:prstGeom>
          <a:blipFill>
            <a:blip r:embed="rId2" cstate="print"/>
            <a:stretch>
              <a:fillRect/>
            </a:stretch>
          </a:blipFill>
        </p:spPr>
        <p:txBody>
          <a:bodyPr wrap="square" lIns="0" tIns="0" rIns="0" bIns="0" rtlCol="0"/>
          <a:lstStyle/>
          <a:p>
            <a:endParaRPr dirty="0"/>
          </a:p>
        </p:txBody>
      </p:sp>
      <p:sp>
        <p:nvSpPr>
          <p:cNvPr id="9" name="object 3">
            <a:extLst>
              <a:ext uri="{FF2B5EF4-FFF2-40B4-BE49-F238E27FC236}">
                <a16:creationId xmlns:a16="http://schemas.microsoft.com/office/drawing/2014/main" id="{16FCAA3C-66B9-4A01-9662-01D2E9FD0D87}"/>
              </a:ext>
            </a:extLst>
          </p:cNvPr>
          <p:cNvSpPr/>
          <p:nvPr/>
        </p:nvSpPr>
        <p:spPr>
          <a:xfrm>
            <a:off x="495483" y="1371602"/>
            <a:ext cx="11507797" cy="5397115"/>
          </a:xfrm>
          <a:custGeom>
            <a:avLst/>
            <a:gdLst/>
            <a:ahLst/>
            <a:cxnLst/>
            <a:rect l="l" t="t" r="r" b="b"/>
            <a:pathLst>
              <a:path w="8496300" h="4318000">
                <a:moveTo>
                  <a:pt x="0" y="4317492"/>
                </a:moveTo>
                <a:lnTo>
                  <a:pt x="8496300" y="4317492"/>
                </a:lnTo>
                <a:lnTo>
                  <a:pt x="8496300" y="0"/>
                </a:lnTo>
                <a:lnTo>
                  <a:pt x="0" y="0"/>
                </a:lnTo>
                <a:lnTo>
                  <a:pt x="0" y="4317492"/>
                </a:lnTo>
                <a:close/>
              </a:path>
            </a:pathLst>
          </a:custGeom>
          <a:ln w="12192">
            <a:solidFill>
              <a:srgbClr val="6FAC46"/>
            </a:solidFill>
          </a:ln>
        </p:spPr>
        <p:txBody>
          <a:bodyPr wrap="square" lIns="0" tIns="0" rIns="0" bIns="0" rtlCol="0"/>
          <a:lstStyle/>
          <a:p>
            <a:endParaRPr/>
          </a:p>
        </p:txBody>
      </p:sp>
      <p:sp>
        <p:nvSpPr>
          <p:cNvPr id="10" name="object 15">
            <a:extLst>
              <a:ext uri="{FF2B5EF4-FFF2-40B4-BE49-F238E27FC236}">
                <a16:creationId xmlns:a16="http://schemas.microsoft.com/office/drawing/2014/main" id="{6EA6C3C8-B9DC-4158-BB08-BE238696A624}"/>
              </a:ext>
            </a:extLst>
          </p:cNvPr>
          <p:cNvSpPr txBox="1"/>
          <p:nvPr/>
        </p:nvSpPr>
        <p:spPr>
          <a:xfrm>
            <a:off x="693244" y="829282"/>
            <a:ext cx="10889156" cy="484748"/>
          </a:xfrm>
          <a:prstGeom prst="rect">
            <a:avLst/>
          </a:prstGeom>
        </p:spPr>
        <p:txBody>
          <a:bodyPr vert="horz" wrap="square" lIns="0" tIns="175260" rIns="0" bIns="0" rtlCol="0">
            <a:spAutoFit/>
          </a:bodyPr>
          <a:lstStyle/>
          <a:p>
            <a:pPr marL="53340">
              <a:spcBef>
                <a:spcPts val="850"/>
              </a:spcBef>
            </a:pPr>
            <a:r>
              <a:rPr lang="zh-TW" altLang="en-US" sz="2000" b="1" dirty="0">
                <a:latin typeface="微軟正黑體" panose="020B0604030504040204" pitchFamily="34" charset="-120"/>
                <a:ea typeface="微軟正黑體" panose="020B0604030504040204" pitchFamily="34" charset="-120"/>
                <a:cs typeface="微軟正黑體"/>
              </a:rPr>
              <a:t>其它注意事項</a:t>
            </a:r>
            <a:endParaRPr sz="2000" dirty="0">
              <a:latin typeface="微軟正黑體" panose="020B0604030504040204" pitchFamily="34" charset="-120"/>
              <a:ea typeface="微軟正黑體" panose="020B0604030504040204" pitchFamily="34" charset="-120"/>
              <a:cs typeface="微軟正黑體"/>
            </a:endParaRPr>
          </a:p>
        </p:txBody>
      </p:sp>
      <p:sp>
        <p:nvSpPr>
          <p:cNvPr id="11" name="投影片編號版面配置區 4">
            <a:extLst>
              <a:ext uri="{FF2B5EF4-FFF2-40B4-BE49-F238E27FC236}">
                <a16:creationId xmlns:a16="http://schemas.microsoft.com/office/drawing/2014/main" id="{21F9923A-E224-4B85-AF2D-68353F8F0793}"/>
              </a:ext>
            </a:extLst>
          </p:cNvPr>
          <p:cNvSpPr>
            <a:spLocks noGrp="1"/>
          </p:cNvSpPr>
          <p:nvPr>
            <p:ph type="sldNum" sz="quarter" idx="12"/>
          </p:nvPr>
        </p:nvSpPr>
        <p:spPr>
          <a:xfrm>
            <a:off x="9260080" y="6356350"/>
            <a:ext cx="2743200" cy="365125"/>
          </a:xfrm>
        </p:spPr>
        <p:txBody>
          <a:bodyPr/>
          <a:lstStyle/>
          <a:p>
            <a:pPr fontAlgn="base">
              <a:spcBef>
                <a:spcPct val="0"/>
              </a:spcBef>
              <a:spcAft>
                <a:spcPct val="0"/>
              </a:spcAft>
              <a:defRPr/>
            </a:pPr>
            <a:fld id="{CC706654-7386-4AE4-8280-2423E7704257}" type="slidenum">
              <a:rPr lang="zh-TW" altLang="en-US" sz="1800" smtClean="0">
                <a:solidFill>
                  <a:prstClr val="black">
                    <a:tint val="75000"/>
                  </a:prstClr>
                </a:solidFill>
                <a:latin typeface="微軟正黑體" panose="020B0604030504040204" pitchFamily="34" charset="-120"/>
                <a:ea typeface="微軟正黑體" panose="020B0604030504040204" pitchFamily="34" charset="-120"/>
              </a:rPr>
              <a:pPr fontAlgn="base">
                <a:spcBef>
                  <a:spcPct val="0"/>
                </a:spcBef>
                <a:spcAft>
                  <a:spcPct val="0"/>
                </a:spcAft>
                <a:defRPr/>
              </a:pPr>
              <a:t>12</a:t>
            </a:fld>
            <a:endParaRPr lang="zh-TW" altLang="en-US" sz="1800" dirty="0">
              <a:solidFill>
                <a:prstClr val="black">
                  <a:tint val="75000"/>
                </a:prstClr>
              </a:solidFill>
              <a:latin typeface="微軟正黑體" panose="020B0604030504040204" pitchFamily="34" charset="-120"/>
              <a:ea typeface="微軟正黑體" panose="020B0604030504040204" pitchFamily="34" charset="-120"/>
            </a:endParaRPr>
          </a:p>
        </p:txBody>
      </p:sp>
      <p:sp>
        <p:nvSpPr>
          <p:cNvPr id="2" name="標題 18">
            <a:extLst>
              <a:ext uri="{FF2B5EF4-FFF2-40B4-BE49-F238E27FC236}">
                <a16:creationId xmlns:a16="http://schemas.microsoft.com/office/drawing/2014/main" id="{22552E3F-30BB-B38A-4CFE-21B746F3BB81}"/>
              </a:ext>
            </a:extLst>
          </p:cNvPr>
          <p:cNvSpPr txBox="1">
            <a:spLocks/>
          </p:cNvSpPr>
          <p:nvPr/>
        </p:nvSpPr>
        <p:spPr>
          <a:xfrm>
            <a:off x="303819" y="89283"/>
            <a:ext cx="7886700" cy="8251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tx1"/>
                </a:solidFill>
                <a:latin typeface="微軟正黑體" panose="020B0604030504040204" pitchFamily="34" charset="-120"/>
                <a:ea typeface="微軟正黑體" panose="020B0604030504040204" pitchFamily="34" charset="-120"/>
                <a:cs typeface="+mj-cs"/>
              </a:defRPr>
            </a:lvl1pPr>
          </a:lstStyle>
          <a:p>
            <a:pPr marL="12700">
              <a:spcBef>
                <a:spcPts val="100"/>
              </a:spcBef>
            </a:pPr>
            <a:r>
              <a:rPr lang="zh-TW" altLang="en-US" sz="3200" b="1" kern="0" spc="-5" dirty="0">
                <a:latin typeface="微軟正黑體" panose="020B0604030504040204" pitchFamily="34" charset="-120"/>
                <a:ea typeface="微軟正黑體" panose="020B0604030504040204" pitchFamily="34" charset="-120"/>
              </a:rPr>
              <a:t>徵案說明</a:t>
            </a:r>
            <a:r>
              <a:rPr lang="en-US" altLang="zh-TW" sz="3200" b="1" kern="0" spc="-5" dirty="0" smtClean="0">
                <a:latin typeface="微軟正黑體" panose="020B0604030504040204" pitchFamily="34" charset="-120"/>
                <a:ea typeface="微軟正黑體" panose="020B0604030504040204" pitchFamily="34" charset="-120"/>
              </a:rPr>
              <a:t>(6/7)</a:t>
            </a:r>
            <a:endParaRPr lang="en-US" altLang="zh-TW" sz="3200" b="1" kern="0" spc="-5"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01310443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a:extLst>
              <a:ext uri="{FF2B5EF4-FFF2-40B4-BE49-F238E27FC236}">
                <a16:creationId xmlns:a16="http://schemas.microsoft.com/office/drawing/2014/main" id="{E3A83698-6AD3-4F7C-ABA5-D7E7804685BD}"/>
              </a:ext>
            </a:extLst>
          </p:cNvPr>
          <p:cNvSpPr>
            <a:spLocks noGrp="1"/>
          </p:cNvSpPr>
          <p:nvPr>
            <p:ph idx="1"/>
          </p:nvPr>
        </p:nvSpPr>
        <p:spPr>
          <a:xfrm>
            <a:off x="580745" y="1405729"/>
            <a:ext cx="11230255" cy="5315746"/>
          </a:xfrm>
        </p:spPr>
        <p:txBody>
          <a:bodyPr>
            <a:normAutofit/>
          </a:bodyPr>
          <a:lstStyle/>
          <a:p>
            <a:pPr marL="514350" marR="123825" indent="-514350" algn="just">
              <a:lnSpc>
                <a:spcPct val="110000"/>
              </a:lnSpc>
              <a:spcBef>
                <a:spcPts val="600"/>
              </a:spcBef>
              <a:buFont typeface="+mj-lt"/>
              <a:buAutoNum type="arabicPeriod" startAt="10"/>
            </a:pPr>
            <a:r>
              <a:rPr lang="zh-TW" altLang="en-US" sz="2600" dirty="0">
                <a:cs typeface="微軟正黑體"/>
              </a:rPr>
              <a:t>拔尖案人力費之編列，</a:t>
            </a:r>
            <a:r>
              <a:rPr lang="en-US" altLang="zh-TW" sz="2600" dirty="0">
                <a:cs typeface="微軟正黑體"/>
              </a:rPr>
              <a:t>CEO</a:t>
            </a:r>
            <a:r>
              <a:rPr lang="zh-TW" altLang="en-US" sz="2600" dirty="0">
                <a:cs typeface="微軟正黑體"/>
              </a:rPr>
              <a:t>、</a:t>
            </a:r>
            <a:r>
              <a:rPr lang="en-US" altLang="zh-TW" sz="2600" dirty="0">
                <a:cs typeface="微軟正黑體"/>
              </a:rPr>
              <a:t>COO</a:t>
            </a:r>
            <a:r>
              <a:rPr lang="zh-TW" altLang="en-US" sz="2600" dirty="0">
                <a:cs typeface="微軟正黑體"/>
              </a:rPr>
              <a:t>及</a:t>
            </a:r>
            <a:r>
              <a:rPr lang="en-US" altLang="zh-TW" sz="2600" dirty="0">
                <a:cs typeface="微軟正黑體"/>
              </a:rPr>
              <a:t>CTO</a:t>
            </a:r>
            <a:r>
              <a:rPr lang="zh-TW" altLang="en-US" sz="2600" dirty="0">
                <a:cs typeface="微軟正黑體"/>
              </a:rPr>
              <a:t>等核心團隊成員薪資編列，</a:t>
            </a:r>
            <a:r>
              <a:rPr lang="zh-TW" altLang="en-US" sz="2600" b="1" dirty="0">
                <a:solidFill>
                  <a:srgbClr val="FF0000"/>
                </a:solidFill>
                <a:cs typeface="微軟正黑體"/>
              </a:rPr>
              <a:t>每月月支數額超過中央部會特任首長待遇範圍者</a:t>
            </a:r>
            <a:r>
              <a:rPr lang="zh-TW" altLang="en-US" sz="2600" dirty="0">
                <a:cs typeface="微軟正黑體"/>
              </a:rPr>
              <a:t>，薪資基準應經執行單位審查後敘明特殊需求理由，經計畫審查後送本會核定，且須注意下列事項：</a:t>
            </a:r>
          </a:p>
          <a:p>
            <a:pPr marL="703263" marR="123825" indent="-342900" algn="just">
              <a:lnSpc>
                <a:spcPct val="110000"/>
              </a:lnSpc>
              <a:spcBef>
                <a:spcPts val="600"/>
              </a:spcBef>
              <a:buFont typeface="+mj-lt"/>
              <a:buAutoNum type="arabicParenR"/>
            </a:pPr>
            <a:r>
              <a:rPr lang="zh-TW" altLang="en-US" sz="2200" dirty="0">
                <a:cs typeface="微軟正黑體"/>
              </a:rPr>
              <a:t>為期酬責相符，應參照民間部門作法訂定成果導向之績效指標及退場機制。</a:t>
            </a:r>
            <a:endParaRPr lang="en-US" altLang="zh-TW" sz="2200" dirty="0">
              <a:cs typeface="微軟正黑體"/>
            </a:endParaRPr>
          </a:p>
          <a:p>
            <a:pPr marL="703263" marR="123825" indent="-342900" algn="just">
              <a:lnSpc>
                <a:spcPct val="110000"/>
              </a:lnSpc>
              <a:spcBef>
                <a:spcPts val="600"/>
              </a:spcBef>
              <a:buFont typeface="+mj-lt"/>
              <a:buAutoNum type="arabicParenR"/>
            </a:pPr>
            <a:r>
              <a:rPr lang="zh-TW" altLang="en-US" sz="2200" dirty="0">
                <a:cs typeface="微軟正黑體"/>
              </a:rPr>
              <a:t>應建立績效導向之薪資調整制度，將業界專家擔任執行長等職位之薪資基準與績效指標連結，並依計畫執行成效核實支給薪資待遇，以確實達成計畫目標，避免其他計畫業界專家要求援引比照之情形。</a:t>
            </a:r>
            <a:endParaRPr lang="en-US" altLang="zh-TW" sz="2200" dirty="0">
              <a:cs typeface="微軟正黑體"/>
            </a:endParaRPr>
          </a:p>
          <a:p>
            <a:pPr marL="522288" marR="123825" indent="-514350" algn="just">
              <a:lnSpc>
                <a:spcPct val="110000"/>
              </a:lnSpc>
              <a:spcBef>
                <a:spcPts val="600"/>
              </a:spcBef>
              <a:buFont typeface="+mj-lt"/>
              <a:buAutoNum type="arabicPeriod" startAt="11"/>
            </a:pPr>
            <a:r>
              <a:rPr lang="zh-TW" altLang="zh-TW" sz="2600" dirty="0">
                <a:cs typeface="微軟正黑體"/>
              </a:rPr>
              <a:t>其他未盡事宜及計畫經費編列原則等，</a:t>
            </a:r>
            <a:r>
              <a:rPr lang="zh-TW" altLang="en-US" sz="2600" dirty="0">
                <a:cs typeface="微軟正黑體"/>
              </a:rPr>
              <a:t>「國科會補助專題計畫作業要點」、「補助專題研究計畫經費處理原則」及其他相關規定辦理。</a:t>
            </a:r>
            <a:endParaRPr lang="en-US" altLang="zh-TW" sz="2600" dirty="0">
              <a:cs typeface="微軟正黑體"/>
            </a:endParaRPr>
          </a:p>
          <a:p>
            <a:pPr marL="522288" marR="123825" indent="-514350" algn="just">
              <a:lnSpc>
                <a:spcPct val="110000"/>
              </a:lnSpc>
              <a:spcBef>
                <a:spcPts val="600"/>
              </a:spcBef>
              <a:buFont typeface="+mj-lt"/>
              <a:buAutoNum type="arabicPeriod" startAt="11"/>
            </a:pPr>
            <a:r>
              <a:rPr lang="zh-TW" altLang="en-US" sz="2600" b="1" dirty="0">
                <a:solidFill>
                  <a:srgbClr val="FF0000"/>
                </a:solidFill>
                <a:cs typeface="微軟正黑體"/>
              </a:rPr>
              <a:t>執行機構及計畫主持人須針對計畫研發紀錄與成果進行妥善管理。</a:t>
            </a:r>
          </a:p>
          <a:p>
            <a:pPr marL="7938" marR="123825" indent="0" algn="just">
              <a:lnSpc>
                <a:spcPct val="100000"/>
              </a:lnSpc>
              <a:spcBef>
                <a:spcPts val="600"/>
              </a:spcBef>
              <a:buNone/>
            </a:pPr>
            <a:endParaRPr lang="en-US" altLang="zh-TW" sz="2400" dirty="0">
              <a:cs typeface="微軟正黑體"/>
            </a:endParaRPr>
          </a:p>
        </p:txBody>
      </p:sp>
      <p:sp>
        <p:nvSpPr>
          <p:cNvPr id="5" name="object 7">
            <a:extLst>
              <a:ext uri="{FF2B5EF4-FFF2-40B4-BE49-F238E27FC236}">
                <a16:creationId xmlns:a16="http://schemas.microsoft.com/office/drawing/2014/main" id="{CF706C0A-8FCB-4D71-8409-2E923D409E43}"/>
              </a:ext>
            </a:extLst>
          </p:cNvPr>
          <p:cNvSpPr/>
          <p:nvPr/>
        </p:nvSpPr>
        <p:spPr>
          <a:xfrm>
            <a:off x="429731" y="884602"/>
            <a:ext cx="2289810" cy="628650"/>
          </a:xfrm>
          <a:prstGeom prst="rect">
            <a:avLst/>
          </a:prstGeom>
          <a:blipFill>
            <a:blip r:embed="rId2" cstate="print"/>
            <a:stretch>
              <a:fillRect/>
            </a:stretch>
          </a:blipFill>
        </p:spPr>
        <p:txBody>
          <a:bodyPr wrap="square" lIns="0" tIns="0" rIns="0" bIns="0" rtlCol="0"/>
          <a:lstStyle/>
          <a:p>
            <a:endParaRPr dirty="0"/>
          </a:p>
        </p:txBody>
      </p:sp>
      <p:sp>
        <p:nvSpPr>
          <p:cNvPr id="7" name="object 3">
            <a:extLst>
              <a:ext uri="{FF2B5EF4-FFF2-40B4-BE49-F238E27FC236}">
                <a16:creationId xmlns:a16="http://schemas.microsoft.com/office/drawing/2014/main" id="{3F9D8D0C-AA64-4E81-8F73-1325AB3BBA7E}"/>
              </a:ext>
            </a:extLst>
          </p:cNvPr>
          <p:cNvSpPr/>
          <p:nvPr/>
        </p:nvSpPr>
        <p:spPr>
          <a:xfrm>
            <a:off x="609600" y="1371600"/>
            <a:ext cx="10972800" cy="5486400"/>
          </a:xfrm>
          <a:custGeom>
            <a:avLst/>
            <a:gdLst/>
            <a:ahLst/>
            <a:cxnLst/>
            <a:rect l="l" t="t" r="r" b="b"/>
            <a:pathLst>
              <a:path w="8487410" h="2842260">
                <a:moveTo>
                  <a:pt x="0" y="2842260"/>
                </a:moveTo>
                <a:lnTo>
                  <a:pt x="8487156" y="2842260"/>
                </a:lnTo>
                <a:lnTo>
                  <a:pt x="8487156" y="0"/>
                </a:lnTo>
                <a:lnTo>
                  <a:pt x="0" y="0"/>
                </a:lnTo>
                <a:lnTo>
                  <a:pt x="0" y="2842260"/>
                </a:lnTo>
                <a:close/>
              </a:path>
            </a:pathLst>
          </a:custGeom>
          <a:ln w="12192">
            <a:noFill/>
          </a:ln>
        </p:spPr>
        <p:txBody>
          <a:bodyPr wrap="square" lIns="0" tIns="0" rIns="0" bIns="0" rtlCol="0"/>
          <a:lstStyle/>
          <a:p>
            <a:endParaRPr/>
          </a:p>
        </p:txBody>
      </p:sp>
      <p:sp>
        <p:nvSpPr>
          <p:cNvPr id="8" name="object 7">
            <a:extLst>
              <a:ext uri="{FF2B5EF4-FFF2-40B4-BE49-F238E27FC236}">
                <a16:creationId xmlns:a16="http://schemas.microsoft.com/office/drawing/2014/main" id="{E94EA0A3-D86A-4315-B330-EC1CAF156303}"/>
              </a:ext>
            </a:extLst>
          </p:cNvPr>
          <p:cNvSpPr/>
          <p:nvPr/>
        </p:nvSpPr>
        <p:spPr>
          <a:xfrm>
            <a:off x="429731" y="884602"/>
            <a:ext cx="2289810" cy="628650"/>
          </a:xfrm>
          <a:prstGeom prst="rect">
            <a:avLst/>
          </a:prstGeom>
          <a:blipFill>
            <a:blip r:embed="rId2" cstate="print"/>
            <a:stretch>
              <a:fillRect/>
            </a:stretch>
          </a:blipFill>
        </p:spPr>
        <p:txBody>
          <a:bodyPr wrap="square" lIns="0" tIns="0" rIns="0" bIns="0" rtlCol="0"/>
          <a:lstStyle/>
          <a:p>
            <a:endParaRPr dirty="0"/>
          </a:p>
        </p:txBody>
      </p:sp>
      <p:sp>
        <p:nvSpPr>
          <p:cNvPr id="9" name="object 3">
            <a:extLst>
              <a:ext uri="{FF2B5EF4-FFF2-40B4-BE49-F238E27FC236}">
                <a16:creationId xmlns:a16="http://schemas.microsoft.com/office/drawing/2014/main" id="{16FCAA3C-66B9-4A01-9662-01D2E9FD0D87}"/>
              </a:ext>
            </a:extLst>
          </p:cNvPr>
          <p:cNvSpPr/>
          <p:nvPr/>
        </p:nvSpPr>
        <p:spPr>
          <a:xfrm>
            <a:off x="495483" y="1371601"/>
            <a:ext cx="11467917" cy="5349873"/>
          </a:xfrm>
          <a:custGeom>
            <a:avLst/>
            <a:gdLst/>
            <a:ahLst/>
            <a:cxnLst/>
            <a:rect l="l" t="t" r="r" b="b"/>
            <a:pathLst>
              <a:path w="8496300" h="4318000">
                <a:moveTo>
                  <a:pt x="0" y="4317492"/>
                </a:moveTo>
                <a:lnTo>
                  <a:pt x="8496300" y="4317492"/>
                </a:lnTo>
                <a:lnTo>
                  <a:pt x="8496300" y="0"/>
                </a:lnTo>
                <a:lnTo>
                  <a:pt x="0" y="0"/>
                </a:lnTo>
                <a:lnTo>
                  <a:pt x="0" y="4317492"/>
                </a:lnTo>
                <a:close/>
              </a:path>
            </a:pathLst>
          </a:custGeom>
          <a:ln w="12192">
            <a:solidFill>
              <a:srgbClr val="6FAC46"/>
            </a:solidFill>
          </a:ln>
        </p:spPr>
        <p:txBody>
          <a:bodyPr wrap="square" lIns="0" tIns="0" rIns="0" bIns="0" rtlCol="0"/>
          <a:lstStyle/>
          <a:p>
            <a:endParaRPr/>
          </a:p>
        </p:txBody>
      </p:sp>
      <p:sp>
        <p:nvSpPr>
          <p:cNvPr id="10" name="object 15">
            <a:extLst>
              <a:ext uri="{FF2B5EF4-FFF2-40B4-BE49-F238E27FC236}">
                <a16:creationId xmlns:a16="http://schemas.microsoft.com/office/drawing/2014/main" id="{6EA6C3C8-B9DC-4158-BB08-BE238696A624}"/>
              </a:ext>
            </a:extLst>
          </p:cNvPr>
          <p:cNvSpPr txBox="1"/>
          <p:nvPr/>
        </p:nvSpPr>
        <p:spPr>
          <a:xfrm>
            <a:off x="693244" y="829282"/>
            <a:ext cx="10889156" cy="484748"/>
          </a:xfrm>
          <a:prstGeom prst="rect">
            <a:avLst/>
          </a:prstGeom>
        </p:spPr>
        <p:txBody>
          <a:bodyPr vert="horz" wrap="square" lIns="0" tIns="175260" rIns="0" bIns="0" rtlCol="0">
            <a:spAutoFit/>
          </a:bodyPr>
          <a:lstStyle/>
          <a:p>
            <a:pPr marL="53340">
              <a:spcBef>
                <a:spcPts val="850"/>
              </a:spcBef>
            </a:pPr>
            <a:r>
              <a:rPr lang="zh-TW" altLang="en-US" sz="2000" b="1" dirty="0">
                <a:latin typeface="微軟正黑體" panose="020B0604030504040204" pitchFamily="34" charset="-120"/>
                <a:ea typeface="微軟正黑體" panose="020B0604030504040204" pitchFamily="34" charset="-120"/>
                <a:cs typeface="微軟正黑體"/>
              </a:rPr>
              <a:t>其它注意事項</a:t>
            </a:r>
            <a:endParaRPr sz="2000" dirty="0">
              <a:latin typeface="微軟正黑體" panose="020B0604030504040204" pitchFamily="34" charset="-120"/>
              <a:ea typeface="微軟正黑體" panose="020B0604030504040204" pitchFamily="34" charset="-120"/>
              <a:cs typeface="微軟正黑體"/>
            </a:endParaRPr>
          </a:p>
        </p:txBody>
      </p:sp>
      <p:sp>
        <p:nvSpPr>
          <p:cNvPr id="11" name="投影片編號版面配置區 4">
            <a:extLst>
              <a:ext uri="{FF2B5EF4-FFF2-40B4-BE49-F238E27FC236}">
                <a16:creationId xmlns:a16="http://schemas.microsoft.com/office/drawing/2014/main" id="{21F9923A-E224-4B85-AF2D-68353F8F0793}"/>
              </a:ext>
            </a:extLst>
          </p:cNvPr>
          <p:cNvSpPr>
            <a:spLocks noGrp="1"/>
          </p:cNvSpPr>
          <p:nvPr>
            <p:ph type="sldNum" sz="quarter" idx="12"/>
          </p:nvPr>
        </p:nvSpPr>
        <p:spPr>
          <a:xfrm>
            <a:off x="9260080" y="6356350"/>
            <a:ext cx="2743200" cy="365125"/>
          </a:xfrm>
        </p:spPr>
        <p:txBody>
          <a:bodyPr/>
          <a:lstStyle/>
          <a:p>
            <a:pPr fontAlgn="base">
              <a:spcBef>
                <a:spcPct val="0"/>
              </a:spcBef>
              <a:spcAft>
                <a:spcPct val="0"/>
              </a:spcAft>
              <a:defRPr/>
            </a:pPr>
            <a:fld id="{CC706654-7386-4AE4-8280-2423E7704257}" type="slidenum">
              <a:rPr lang="zh-TW" altLang="en-US" sz="1800" smtClean="0">
                <a:solidFill>
                  <a:prstClr val="black">
                    <a:tint val="75000"/>
                  </a:prstClr>
                </a:solidFill>
                <a:latin typeface="微軟正黑體" panose="020B0604030504040204" pitchFamily="34" charset="-120"/>
                <a:ea typeface="微軟正黑體" panose="020B0604030504040204" pitchFamily="34" charset="-120"/>
              </a:rPr>
              <a:pPr fontAlgn="base">
                <a:spcBef>
                  <a:spcPct val="0"/>
                </a:spcBef>
                <a:spcAft>
                  <a:spcPct val="0"/>
                </a:spcAft>
                <a:defRPr/>
              </a:pPr>
              <a:t>13</a:t>
            </a:fld>
            <a:endParaRPr lang="zh-TW" altLang="en-US" sz="1800" dirty="0">
              <a:solidFill>
                <a:prstClr val="black">
                  <a:tint val="75000"/>
                </a:prstClr>
              </a:solidFill>
              <a:latin typeface="微軟正黑體" panose="020B0604030504040204" pitchFamily="34" charset="-120"/>
              <a:ea typeface="微軟正黑體" panose="020B0604030504040204" pitchFamily="34" charset="-120"/>
            </a:endParaRPr>
          </a:p>
        </p:txBody>
      </p:sp>
      <p:sp>
        <p:nvSpPr>
          <p:cNvPr id="2" name="標題 18">
            <a:extLst>
              <a:ext uri="{FF2B5EF4-FFF2-40B4-BE49-F238E27FC236}">
                <a16:creationId xmlns:a16="http://schemas.microsoft.com/office/drawing/2014/main" id="{AAF0793E-518D-31AC-7088-95427249FDEA}"/>
              </a:ext>
            </a:extLst>
          </p:cNvPr>
          <p:cNvSpPr txBox="1">
            <a:spLocks/>
          </p:cNvSpPr>
          <p:nvPr/>
        </p:nvSpPr>
        <p:spPr>
          <a:xfrm>
            <a:off x="303819" y="89283"/>
            <a:ext cx="7886700" cy="8251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tx1"/>
                </a:solidFill>
                <a:latin typeface="微軟正黑體" panose="020B0604030504040204" pitchFamily="34" charset="-120"/>
                <a:ea typeface="微軟正黑體" panose="020B0604030504040204" pitchFamily="34" charset="-120"/>
                <a:cs typeface="+mj-cs"/>
              </a:defRPr>
            </a:lvl1pPr>
          </a:lstStyle>
          <a:p>
            <a:pPr marL="12700">
              <a:spcBef>
                <a:spcPts val="100"/>
              </a:spcBef>
            </a:pPr>
            <a:r>
              <a:rPr lang="zh-TW" altLang="en-US" sz="3200" b="1" kern="0" spc="-5" dirty="0">
                <a:latin typeface="微軟正黑體" panose="020B0604030504040204" pitchFamily="34" charset="-120"/>
                <a:ea typeface="微軟正黑體" panose="020B0604030504040204" pitchFamily="34" charset="-120"/>
              </a:rPr>
              <a:t>徵案說明</a:t>
            </a:r>
            <a:r>
              <a:rPr lang="en-US" altLang="zh-TW" sz="3200" b="1" kern="0" spc="-5" dirty="0" smtClean="0">
                <a:latin typeface="微軟正黑體" panose="020B0604030504040204" pitchFamily="34" charset="-120"/>
                <a:ea typeface="微軟正黑體" panose="020B0604030504040204" pitchFamily="34" charset="-120"/>
              </a:rPr>
              <a:t>(7/7)</a:t>
            </a:r>
            <a:endParaRPr lang="en-US" altLang="zh-TW" sz="3200" b="1" kern="0" spc="-5"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80110770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48"/>
        <p:cNvGrpSpPr/>
        <p:nvPr/>
      </p:nvGrpSpPr>
      <p:grpSpPr>
        <a:xfrm>
          <a:off x="0" y="0"/>
          <a:ext cx="0" cy="0"/>
          <a:chOff x="0" y="0"/>
          <a:chExt cx="0" cy="0"/>
        </a:xfrm>
      </p:grpSpPr>
      <p:sp>
        <p:nvSpPr>
          <p:cNvPr id="249" name="Google Shape;249;p1"/>
          <p:cNvSpPr txBox="1">
            <a:spLocks noGrp="1"/>
          </p:cNvSpPr>
          <p:nvPr>
            <p:ph type="body" idx="1"/>
          </p:nvPr>
        </p:nvSpPr>
        <p:spPr>
          <a:xfrm>
            <a:off x="1084986" y="2438400"/>
            <a:ext cx="10022027" cy="895373"/>
          </a:xfrm>
          <a:prstGeom prst="rect">
            <a:avLst/>
          </a:prstGeom>
          <a:noFill/>
          <a:ln>
            <a:noFill/>
          </a:ln>
        </p:spPr>
        <p:txBody>
          <a:bodyPr spcFirstLastPara="1" wrap="square" lIns="0" tIns="146050" rIns="0" bIns="0" anchor="t" anchorCtr="0">
            <a:spAutoFit/>
          </a:bodyPr>
          <a:lstStyle/>
          <a:p>
            <a:pPr marL="0" lvl="0" indent="0" algn="ctr" rtl="0">
              <a:lnSpc>
                <a:spcPct val="90000"/>
              </a:lnSpc>
              <a:spcBef>
                <a:spcPts val="0"/>
              </a:spcBef>
              <a:spcAft>
                <a:spcPts val="0"/>
              </a:spcAft>
              <a:buClr>
                <a:schemeClr val="dk1"/>
              </a:buClr>
              <a:buSzPts val="5400"/>
              <a:buNone/>
            </a:pPr>
            <a:r>
              <a:rPr lang="zh-TW" sz="5400" b="1">
                <a:latin typeface="Microsoft JhengHei"/>
                <a:ea typeface="Microsoft JhengHei"/>
                <a:cs typeface="Microsoft JhengHei"/>
                <a:sym typeface="Microsoft JhengHei"/>
              </a:rPr>
              <a:t>科研創業計畫</a:t>
            </a:r>
            <a:endParaRPr sz="5400" b="1"/>
          </a:p>
        </p:txBody>
      </p:sp>
      <p:sp>
        <p:nvSpPr>
          <p:cNvPr id="250" name="Google Shape;250;p1"/>
          <p:cNvSpPr txBox="1">
            <a:spLocks noGrp="1"/>
          </p:cNvSpPr>
          <p:nvPr>
            <p:ph type="sldNum" idx="12"/>
          </p:nvPr>
        </p:nvSpPr>
        <p:spPr>
          <a:xfrm>
            <a:off x="11818957" y="6573599"/>
            <a:ext cx="298872" cy="153888"/>
          </a:xfrm>
          <a:prstGeom prst="rect">
            <a:avLst/>
          </a:prstGeom>
          <a:noFill/>
          <a:ln>
            <a:noFill/>
          </a:ln>
        </p:spPr>
        <p:txBody>
          <a:bodyPr spcFirstLastPara="1" wrap="square" lIns="0" tIns="0" rIns="0" bIns="0" anchor="t" anchorCtr="0">
            <a:spAutoFit/>
          </a:bodyPr>
          <a:lstStyle/>
          <a:p>
            <a:pPr marL="112395"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altLang="zh-TW" sz="1000" b="0" i="0" u="none" strike="noStrike" kern="0" cap="none" spc="0" normalizeH="0" baseline="0" noProof="0">
                <a:ln>
                  <a:noFill/>
                </a:ln>
                <a:solidFill>
                  <a:srgbClr val="000000"/>
                </a:solidFill>
                <a:effectLst/>
                <a:uLnTx/>
                <a:uFillTx/>
                <a:latin typeface="Microsoft JhengHei"/>
                <a:ea typeface="Microsoft JhengHei"/>
                <a:cs typeface="Microsoft JhengHei"/>
                <a:sym typeface="Microsoft JhengHei"/>
              </a:rPr>
              <a:pPr marL="112395" marR="0" lvl="0" indent="0" algn="l" defTabSz="914400" rtl="0" eaLnBrk="1" fontAlgn="auto" latinLnBrk="0" hangingPunct="1">
                <a:lnSpc>
                  <a:spcPct val="100000"/>
                </a:lnSpc>
                <a:spcBef>
                  <a:spcPts val="0"/>
                </a:spcBef>
                <a:spcAft>
                  <a:spcPts val="0"/>
                </a:spcAft>
                <a:buClr>
                  <a:srgbClr val="000000"/>
                </a:buClr>
                <a:buSzTx/>
                <a:buFont typeface="Arial"/>
                <a:buNone/>
                <a:tabLst/>
                <a:defRPr/>
              </a:pPr>
              <a:t>14</a:t>
            </a:fld>
            <a:endParaRPr kumimoji="0" sz="1000" b="0" i="0" u="none" strike="noStrike" kern="0" cap="none" spc="0" normalizeH="0" baseline="0" noProof="0">
              <a:ln>
                <a:noFill/>
              </a:ln>
              <a:solidFill>
                <a:srgbClr val="000000"/>
              </a:solidFill>
              <a:effectLst/>
              <a:uLnTx/>
              <a:uFillTx/>
              <a:latin typeface="Microsoft JhengHei"/>
              <a:ea typeface="Microsoft JhengHei"/>
              <a:cs typeface="Microsoft JhengHei"/>
              <a:sym typeface="Microsoft JhengHei"/>
            </a:endParaRPr>
          </a:p>
        </p:txBody>
      </p:sp>
      <p:sp>
        <p:nvSpPr>
          <p:cNvPr id="251" name="Google Shape;251;p1"/>
          <p:cNvSpPr txBox="1"/>
          <p:nvPr/>
        </p:nvSpPr>
        <p:spPr>
          <a:xfrm>
            <a:off x="2666999" y="3886200"/>
            <a:ext cx="6858000" cy="1252959"/>
          </a:xfrm>
          <a:prstGeom prst="rect">
            <a:avLst/>
          </a:prstGeom>
          <a:noFill/>
          <a:ln>
            <a:noFill/>
          </a:ln>
        </p:spPr>
        <p:txBody>
          <a:bodyPr spcFirstLastPara="1" wrap="square" lIns="0" tIns="0" rIns="0" bIns="0" anchor="t" anchorCtr="0">
            <a:normAutofit/>
          </a:bodyPr>
          <a:lstStyle/>
          <a:p>
            <a:pPr lvl="0" algn="ctr">
              <a:buClr>
                <a:srgbClr val="000000"/>
              </a:buClr>
              <a:defRPr/>
            </a:pPr>
            <a:r>
              <a:rPr lang="zh-TW" altLang="en-US" sz="4000" kern="0" dirty="0" smtClean="0">
                <a:solidFill>
                  <a:srgbClr val="000000"/>
                </a:solidFill>
                <a:latin typeface="Microsoft JhengHei"/>
                <a:ea typeface="Microsoft JhengHei"/>
                <a:cs typeface="Microsoft JhengHei"/>
                <a:sym typeface="Microsoft JhengHei"/>
              </a:rPr>
              <a:t>新增種子案規劃作法</a:t>
            </a:r>
            <a:endParaRPr lang="zh-TW" altLang="en-US" sz="4000" kern="0" dirty="0">
              <a:solidFill>
                <a:srgbClr val="000000"/>
              </a:solidFill>
              <a:latin typeface="Microsoft JhengHei"/>
              <a:ea typeface="Microsoft JhengHei"/>
              <a:cs typeface="Microsoft JhengHei"/>
              <a:sym typeface="Microsoft JhengHei"/>
            </a:endParaRPr>
          </a:p>
        </p:txBody>
      </p:sp>
    </p:spTree>
    <p:extLst>
      <p:ext uri="{BB962C8B-B14F-4D97-AF65-F5344CB8AC3E}">
        <p14:creationId xmlns:p14="http://schemas.microsoft.com/office/powerpoint/2010/main" val="322112733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384;p4">
            <a:extLst>
              <a:ext uri="{FF2B5EF4-FFF2-40B4-BE49-F238E27FC236}">
                <a16:creationId xmlns:a16="http://schemas.microsoft.com/office/drawing/2014/main" id="{6D6BE62D-C831-4A2A-B180-7F19A3BC8D22}"/>
              </a:ext>
            </a:extLst>
          </p:cNvPr>
          <p:cNvSpPr txBox="1">
            <a:spLocks/>
          </p:cNvSpPr>
          <p:nvPr/>
        </p:nvSpPr>
        <p:spPr>
          <a:xfrm>
            <a:off x="179219" y="108981"/>
            <a:ext cx="10515600" cy="742557"/>
          </a:xfrm>
          <a:prstGeom prst="rect">
            <a:avLst/>
          </a:prstGeom>
          <a:noFill/>
          <a:ln>
            <a:noFill/>
          </a:ln>
        </p:spPr>
        <p:txBody>
          <a:bodyPr spcFirstLastPara="1" vert="horz" wrap="square" lIns="91425" tIns="45700" rIns="91425" bIns="45700" rtlCol="0" anchor="ctr" anchorCtr="0">
            <a:normAutofit/>
          </a:bodyPr>
          <a:lstStyle>
            <a:lvl1pPr algn="ctr" defTabSz="914400" rtl="0" eaLnBrk="1" latinLnBrk="0" hangingPunct="1">
              <a:lnSpc>
                <a:spcPct val="90000"/>
              </a:lnSpc>
              <a:spcBef>
                <a:spcPct val="0"/>
              </a:spcBef>
              <a:buNone/>
              <a:defRPr sz="5400" kern="1200">
                <a:solidFill>
                  <a:schemeClr val="tx1"/>
                </a:solidFill>
                <a:latin typeface="微軟正黑體" panose="020B0604030504040204" pitchFamily="34" charset="-120"/>
                <a:ea typeface="微軟正黑體" panose="020B0604030504040204" pitchFamily="34" charset="-120"/>
                <a:cs typeface="+mj-cs"/>
              </a:defRPr>
            </a:lvl1pPr>
          </a:lstStyle>
          <a:p>
            <a:pPr algn="l">
              <a:spcBef>
                <a:spcPts val="0"/>
              </a:spcBef>
              <a:buClr>
                <a:schemeClr val="dk1"/>
              </a:buClr>
              <a:buSzPts val="3200"/>
            </a:pPr>
            <a:r>
              <a:rPr lang="zh-TW" altLang="en-US" sz="3600" b="1" dirty="0"/>
              <a:t>審查後補助種子案規劃作法</a:t>
            </a:r>
            <a:endParaRPr lang="zh-TW" altLang="en-US" sz="2400" dirty="0"/>
          </a:p>
        </p:txBody>
      </p:sp>
      <p:graphicFrame>
        <p:nvGraphicFramePr>
          <p:cNvPr id="10" name="表格 9">
            <a:extLst>
              <a:ext uri="{FF2B5EF4-FFF2-40B4-BE49-F238E27FC236}">
                <a16:creationId xmlns:a16="http://schemas.microsoft.com/office/drawing/2014/main" id="{F25F92CB-DB75-470D-BA6D-757D814795F2}"/>
              </a:ext>
            </a:extLst>
          </p:cNvPr>
          <p:cNvGraphicFramePr>
            <a:graphicFrameLocks noGrp="1"/>
          </p:cNvGraphicFramePr>
          <p:nvPr>
            <p:extLst/>
          </p:nvPr>
        </p:nvGraphicFramePr>
        <p:xfrm>
          <a:off x="179219" y="1127338"/>
          <a:ext cx="11379990" cy="3405926"/>
        </p:xfrm>
        <a:graphic>
          <a:graphicData uri="http://schemas.openxmlformats.org/drawingml/2006/table">
            <a:tbl>
              <a:tblPr firstRow="1" bandRow="1">
                <a:tableStyleId>{72833802-FEF1-4C79-8D5D-14CF1EAF98D9}</a:tableStyleId>
              </a:tblPr>
              <a:tblGrid>
                <a:gridCol w="3073482">
                  <a:extLst>
                    <a:ext uri="{9D8B030D-6E8A-4147-A177-3AD203B41FA5}">
                      <a16:colId xmlns:a16="http://schemas.microsoft.com/office/drawing/2014/main" val="2348617211"/>
                    </a:ext>
                  </a:extLst>
                </a:gridCol>
                <a:gridCol w="8306508">
                  <a:extLst>
                    <a:ext uri="{9D8B030D-6E8A-4147-A177-3AD203B41FA5}">
                      <a16:colId xmlns:a16="http://schemas.microsoft.com/office/drawing/2014/main" val="20002"/>
                    </a:ext>
                  </a:extLst>
                </a:gridCol>
              </a:tblGrid>
              <a:tr h="403383">
                <a:tc>
                  <a:txBody>
                    <a:bodyPr/>
                    <a:lstStyle/>
                    <a:p>
                      <a:pPr algn="ctr"/>
                      <a:endParaRPr lang="zh-TW" altLang="en-US" sz="2400"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4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審查後補助</a:t>
                      </a:r>
                      <a:r>
                        <a:rPr lang="zh-TW" altLang="en-US" sz="24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種子案</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43103703"/>
                  </a:ext>
                </a:extLst>
              </a:tr>
              <a:tr h="648440">
                <a:tc>
                  <a:txBody>
                    <a:bodyPr/>
                    <a:lstStyle/>
                    <a:p>
                      <a:pPr algn="ctr"/>
                      <a:r>
                        <a:rPr lang="zh-TW" altLang="en-US" sz="2000" b="1" dirty="0">
                          <a:latin typeface="微軟正黑體" panose="020B0604030504040204" pitchFamily="34" charset="-120"/>
                          <a:ea typeface="微軟正黑體" panose="020B0604030504040204" pitchFamily="34" charset="-120"/>
                        </a:rPr>
                        <a:t>徵選標準</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800" b="1" dirty="0" smtClean="0">
                          <a:latin typeface="微軟正黑體" panose="020B0604030504040204" pitchFamily="34" charset="-120"/>
                          <a:ea typeface="微軟正黑體" panose="020B0604030504040204" pitchFamily="34" charset="-120"/>
                        </a:rPr>
                        <a:t>經審查未獲萌芽案及拔尖案推薦，其商業規劃及構想尚未完備但具育成潛力者，經委員審查推薦得為種子案</a:t>
                      </a:r>
                      <a:endParaRPr lang="zh-TW" altLang="en-US" sz="1800" b="1"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30118928"/>
                  </a:ext>
                </a:extLst>
              </a:tr>
              <a:tr h="618520">
                <a:tc>
                  <a:txBody>
                    <a:bodyPr/>
                    <a:lstStyle/>
                    <a:p>
                      <a:pPr algn="ctr"/>
                      <a:r>
                        <a:rPr lang="zh-TW" altLang="en-US" sz="2000" b="1" dirty="0">
                          <a:latin typeface="微軟正黑體" panose="020B0604030504040204" pitchFamily="34" charset="-120"/>
                          <a:ea typeface="微軟正黑體" panose="020B0604030504040204" pitchFamily="34" charset="-120"/>
                        </a:rPr>
                        <a:t>補助金額</a:t>
                      </a:r>
                      <a:endParaRPr lang="en-US" altLang="zh-TW" sz="2000" b="1" dirty="0">
                        <a:latin typeface="微軟正黑體" panose="020B0604030504040204" pitchFamily="34" charset="-120"/>
                        <a:ea typeface="微軟正黑體" panose="020B0604030504040204" pitchFamily="34" charset="-120"/>
                      </a:endParaRPr>
                    </a:p>
                    <a:p>
                      <a:pPr algn="ctr"/>
                      <a:r>
                        <a:rPr lang="en-US" altLang="zh-TW" sz="2000" b="1" dirty="0">
                          <a:latin typeface="微軟正黑體" panose="020B0604030504040204" pitchFamily="34" charset="-120"/>
                          <a:ea typeface="微軟正黑體" panose="020B0604030504040204" pitchFamily="34" charset="-120"/>
                        </a:rPr>
                        <a:t>(</a:t>
                      </a:r>
                      <a:r>
                        <a:rPr lang="zh-TW" altLang="en-US" sz="2000" b="1" dirty="0">
                          <a:latin typeface="微軟正黑體" panose="020B0604030504040204" pitchFamily="34" charset="-120"/>
                          <a:ea typeface="微軟正黑體" panose="020B0604030504040204" pitchFamily="34" charset="-120"/>
                        </a:rPr>
                        <a:t>含預算來源</a:t>
                      </a:r>
                      <a:r>
                        <a:rPr lang="en-US" altLang="zh-TW" sz="2000" b="1" dirty="0">
                          <a:latin typeface="微軟正黑體" panose="020B0604030504040204" pitchFamily="34" charset="-120"/>
                          <a:ea typeface="微軟正黑體" panose="020B0604030504040204" pitchFamily="34" charset="-120"/>
                        </a:rPr>
                        <a:t>)</a:t>
                      </a:r>
                      <a:endParaRPr lang="zh-TW" altLang="en-US" sz="2000" b="1"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800" b="1" dirty="0" smtClean="0">
                          <a:latin typeface="微軟正黑體" panose="020B0604030504040204" pitchFamily="34" charset="-120"/>
                          <a:ea typeface="微軟正黑體" panose="020B0604030504040204" pitchFamily="34" charset="-120"/>
                        </a:rPr>
                        <a:t>每</a:t>
                      </a:r>
                      <a:r>
                        <a:rPr lang="zh-TW" altLang="en-US" sz="1800" b="1" dirty="0">
                          <a:latin typeface="微軟正黑體" panose="020B0604030504040204" pitchFamily="34" charset="-120"/>
                          <a:ea typeface="微軟正黑體" panose="020B0604030504040204" pitchFamily="34" charset="-120"/>
                        </a:rPr>
                        <a:t>案為</a:t>
                      </a:r>
                      <a:r>
                        <a:rPr lang="en-US" altLang="zh-TW" sz="1800" b="1" dirty="0">
                          <a:solidFill>
                            <a:srgbClr val="FF0000"/>
                          </a:solidFill>
                          <a:latin typeface="微軟正黑體" panose="020B0604030504040204" pitchFamily="34" charset="-120"/>
                          <a:ea typeface="微軟正黑體" panose="020B0604030504040204" pitchFamily="34" charset="-120"/>
                        </a:rPr>
                        <a:t>50</a:t>
                      </a:r>
                      <a:r>
                        <a:rPr lang="zh-TW" altLang="en-US" sz="1800" b="1" dirty="0">
                          <a:solidFill>
                            <a:srgbClr val="FF0000"/>
                          </a:solidFill>
                          <a:latin typeface="微軟正黑體" panose="020B0604030504040204" pitchFamily="34" charset="-120"/>
                          <a:ea typeface="微軟正黑體" panose="020B0604030504040204" pitchFamily="34" charset="-120"/>
                        </a:rPr>
                        <a:t>萬元</a:t>
                      </a:r>
                      <a:r>
                        <a:rPr lang="zh-TW" altLang="en-US" sz="1800" b="1" dirty="0">
                          <a:latin typeface="微軟正黑體" panose="020B0604030504040204" pitchFamily="34" charset="-120"/>
                          <a:ea typeface="微軟正黑體" panose="020B0604030504040204" pitchFamily="34" charset="-120"/>
                        </a:rPr>
                        <a:t>，</a:t>
                      </a:r>
                      <a:r>
                        <a:rPr kumimoji="1" lang="zh-TW" altLang="en-US" sz="1800" b="1" dirty="0">
                          <a:latin typeface="微軟正黑體" panose="020B0604030504040204" pitchFamily="34" charset="-120"/>
                          <a:ea typeface="微軟正黑體" panose="020B0604030504040204" pitchFamily="34" charset="-120"/>
                        </a:rPr>
                        <a:t>以商業推展推進為限，非進行技術研究及論文發表等</a:t>
                      </a:r>
                      <a:endParaRPr kumimoji="1" lang="en-US" altLang="zh-TW" sz="1800" b="1"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25041512"/>
                  </a:ext>
                </a:extLst>
              </a:tr>
              <a:tr h="349599">
                <a:tc>
                  <a:txBody>
                    <a:bodyPr/>
                    <a:lstStyle/>
                    <a:p>
                      <a:pPr algn="ctr"/>
                      <a:r>
                        <a:rPr lang="zh-TW" altLang="en-US" sz="2000" b="1" dirty="0">
                          <a:latin typeface="微軟正黑體" panose="020B0604030504040204" pitchFamily="34" charset="-120"/>
                          <a:ea typeface="微軟正黑體" panose="020B0604030504040204" pitchFamily="34" charset="-120"/>
                        </a:rPr>
                        <a:t>補助期程</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zh-TW" sz="1800" b="1" dirty="0">
                          <a:solidFill>
                            <a:srgbClr val="FF0000"/>
                          </a:solidFill>
                          <a:latin typeface="微軟正黑體" panose="020B0604030504040204" pitchFamily="34" charset="-120"/>
                          <a:ea typeface="微軟正黑體" panose="020B0604030504040204" pitchFamily="34" charset="-120"/>
                        </a:rPr>
                        <a:t>6</a:t>
                      </a:r>
                      <a:r>
                        <a:rPr kumimoji="1" lang="zh-TW" altLang="en-US" sz="1800" b="1" dirty="0">
                          <a:solidFill>
                            <a:srgbClr val="FF0000"/>
                          </a:solidFill>
                          <a:latin typeface="微軟正黑體" panose="020B0604030504040204" pitchFamily="34" charset="-120"/>
                          <a:ea typeface="微軟正黑體" panose="020B0604030504040204" pitchFamily="34" charset="-120"/>
                        </a:rPr>
                        <a:t>個月</a:t>
                      </a:r>
                      <a:endParaRPr kumimoji="1" lang="en-US" altLang="zh-TW" sz="1800" b="1" dirty="0">
                        <a:solidFill>
                          <a:srgbClr val="FF0000"/>
                        </a:solidFill>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66165226"/>
                  </a:ext>
                </a:extLst>
              </a:tr>
              <a:tr h="349599">
                <a:tc>
                  <a:txBody>
                    <a:bodyPr/>
                    <a:lstStyle/>
                    <a:p>
                      <a:pPr algn="ctr"/>
                      <a:r>
                        <a:rPr lang="zh-TW" altLang="en-US" sz="2000" b="1" dirty="0">
                          <a:latin typeface="微軟正黑體" panose="020B0604030504040204" pitchFamily="34" charset="-120"/>
                          <a:ea typeface="微軟正黑體" panose="020B0604030504040204" pitchFamily="34" charset="-120"/>
                        </a:rPr>
                        <a:t>追蹤輔導歸屬</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800" b="1" dirty="0">
                          <a:latin typeface="微軟正黑體" panose="020B0604030504040204" pitchFamily="34" charset="-120"/>
                          <a:ea typeface="微軟正黑體" panose="020B0604030504040204" pitchFamily="34" charset="-120"/>
                        </a:rPr>
                        <a:t>由科產平台管考追蹤</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09816477"/>
                  </a:ext>
                </a:extLst>
              </a:tr>
              <a:tr h="806766">
                <a:tc>
                  <a:txBody>
                    <a:bodyPr/>
                    <a:lstStyle/>
                    <a:p>
                      <a:pPr algn="ctr"/>
                      <a:r>
                        <a:rPr lang="zh-TW" altLang="en-US" sz="2000" b="1" dirty="0">
                          <a:latin typeface="微軟正黑體" panose="020B0604030504040204" pitchFamily="34" charset="-120"/>
                          <a:ea typeface="微軟正黑體" panose="020B0604030504040204" pitchFamily="34" charset="-120"/>
                        </a:rPr>
                        <a:t>銜接方式</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800" b="1" dirty="0">
                          <a:latin typeface="微軟正黑體" panose="020B0604030504040204" pitchFamily="34" charset="-120"/>
                          <a:ea typeface="微軟正黑體" panose="020B0604030504040204" pitchFamily="34" charset="-120"/>
                        </a:rPr>
                        <a:t>2</a:t>
                      </a:r>
                      <a:r>
                        <a:rPr lang="zh-TW" altLang="en-US" sz="1800" b="1" dirty="0">
                          <a:latin typeface="微軟正黑體" panose="020B0604030504040204" pitchFamily="34" charset="-120"/>
                          <a:ea typeface="微軟正黑體" panose="020B0604030504040204" pitchFamily="34" charset="-120"/>
                        </a:rPr>
                        <a:t>梯次內配合計畫徵件送件，</a:t>
                      </a:r>
                      <a:r>
                        <a:rPr lang="zh-TW" altLang="en-US" sz="1800" b="1" dirty="0">
                          <a:solidFill>
                            <a:srgbClr val="FF0000"/>
                          </a:solidFill>
                          <a:latin typeface="微軟正黑體" panose="020B0604030504040204" pitchFamily="34" charset="-120"/>
                          <a:ea typeface="微軟正黑體" panose="020B0604030504040204" pitchFamily="34" charset="-120"/>
                        </a:rPr>
                        <a:t>可免書</a:t>
                      </a:r>
                      <a:r>
                        <a:rPr lang="zh-TW" altLang="en-US" sz="1800" b="1" dirty="0" smtClean="0">
                          <a:solidFill>
                            <a:srgbClr val="FF0000"/>
                          </a:solidFill>
                          <a:latin typeface="微軟正黑體" panose="020B0604030504040204" pitchFamily="34" charset="-120"/>
                          <a:ea typeface="微軟正黑體" panose="020B0604030504040204" pitchFamily="34" charset="-120"/>
                        </a:rPr>
                        <a:t>審一次</a:t>
                      </a:r>
                      <a:r>
                        <a:rPr lang="zh-TW" altLang="en-US" sz="1800" b="1" dirty="0" smtClean="0">
                          <a:latin typeface="微軟正黑體" panose="020B0604030504040204" pitchFamily="34" charset="-120"/>
                          <a:ea typeface="微軟正黑體" panose="020B0604030504040204" pitchFamily="34" charset="-120"/>
                        </a:rPr>
                        <a:t>，</a:t>
                      </a:r>
                      <a:r>
                        <a:rPr lang="zh-TW" altLang="en-US" sz="1800" b="1" dirty="0">
                          <a:latin typeface="微軟正黑體" panose="020B0604030504040204" pitchFamily="34" charset="-120"/>
                          <a:ea typeface="微軟正黑體" panose="020B0604030504040204" pitchFamily="34" charset="-120"/>
                        </a:rPr>
                        <a:t>直接進入會議審</a:t>
                      </a:r>
                      <a:r>
                        <a:rPr lang="zh-TW" altLang="en-US" sz="1800" b="1" dirty="0" smtClean="0">
                          <a:latin typeface="微軟正黑體" panose="020B0604030504040204" pitchFamily="34" charset="-120"/>
                          <a:ea typeface="微軟正黑體" panose="020B0604030504040204" pitchFamily="34" charset="-120"/>
                        </a:rPr>
                        <a:t>；</a:t>
                      </a:r>
                      <a:r>
                        <a:rPr kumimoji="1" lang="zh-TW" altLang="en-US" sz="1800" b="1" dirty="0" smtClean="0">
                          <a:solidFill>
                            <a:schemeClr val="tx1"/>
                          </a:solidFill>
                          <a:latin typeface="微軟正黑體" panose="020B0604030504040204" pitchFamily="34" charset="-120"/>
                          <a:ea typeface="微軟正黑體" panose="020B0604030504040204" pitchFamily="34" charset="-120"/>
                        </a:rPr>
                        <a:t>下次</a:t>
                      </a:r>
                      <a:r>
                        <a:rPr kumimoji="1" lang="zh-TW" altLang="en-US" sz="1800" b="1" dirty="0">
                          <a:latin typeface="微軟正黑體" panose="020B0604030504040204" pitchFamily="34" charset="-120"/>
                          <a:ea typeface="微軟正黑體" panose="020B0604030504040204" pitchFamily="34" charset="-120"/>
                        </a:rPr>
                        <a:t>送件時需在輔導推薦表明確敘明經費支用項目及效益</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1309694"/>
                  </a:ext>
                </a:extLst>
              </a:tr>
            </a:tbl>
          </a:graphicData>
        </a:graphic>
      </p:graphicFrame>
      <p:pic>
        <p:nvPicPr>
          <p:cNvPr id="2" name="圖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61466" y="20766"/>
            <a:ext cx="738590" cy="738590"/>
          </a:xfrm>
          <a:prstGeom prst="rect">
            <a:avLst/>
          </a:prstGeom>
        </p:spPr>
      </p:pic>
      <p:sp>
        <p:nvSpPr>
          <p:cNvPr id="7" name="投影片編號版面配置區 162">
            <a:extLst>
              <a:ext uri="{FF2B5EF4-FFF2-40B4-BE49-F238E27FC236}">
                <a16:creationId xmlns:a16="http://schemas.microsoft.com/office/drawing/2014/main" id="{B55C83E3-3479-4043-BF64-C82A16E796A6}"/>
              </a:ext>
            </a:extLst>
          </p:cNvPr>
          <p:cNvSpPr>
            <a:spLocks noGrp="1"/>
          </p:cNvSpPr>
          <p:nvPr>
            <p:ph type="sldNum" sz="quarter" idx="12"/>
          </p:nvPr>
        </p:nvSpPr>
        <p:spPr>
          <a:xfrm>
            <a:off x="9261914" y="6145343"/>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CE100F4-39BA-4E34-B59F-CE27D46F8025}" type="slidenum">
              <a:rPr kumimoji="0" lang="zh-TW" altLang="en-US" sz="1400" b="0" i="0" u="none" strike="noStrike" kern="1200" cap="none" spc="0" normalizeH="0" baseline="0" noProof="0" smtClean="0">
                <a:ln>
                  <a:noFill/>
                </a:ln>
                <a:solidFill>
                  <a:prstClr val="black">
                    <a:tint val="75000"/>
                  </a:prstClr>
                </a:solidFill>
                <a:effectLst/>
                <a:uLnTx/>
                <a:uFillTx/>
                <a:latin typeface="Calibri" panose="020F0502020204030204"/>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zh-TW" altLang="en-US" sz="1400" b="0" i="0" u="none" strike="noStrike" kern="1200" cap="none" spc="0" normalizeH="0" baseline="0" noProof="0" dirty="0">
              <a:ln>
                <a:noFill/>
              </a:ln>
              <a:solidFill>
                <a:prstClr val="black">
                  <a:tint val="75000"/>
                </a:prstClr>
              </a:solidFill>
              <a:effectLst/>
              <a:uLnTx/>
              <a:uFillTx/>
              <a:latin typeface="Calibri" panose="020F0502020204030204"/>
              <a:ea typeface="新細明體" panose="02020500000000000000" pitchFamily="18" charset="-120"/>
              <a:cs typeface="+mn-cs"/>
            </a:endParaRPr>
          </a:p>
        </p:txBody>
      </p:sp>
      <p:sp>
        <p:nvSpPr>
          <p:cNvPr id="9" name="迴轉箭號 8"/>
          <p:cNvSpPr/>
          <p:nvPr/>
        </p:nvSpPr>
        <p:spPr>
          <a:xfrm flipV="1">
            <a:off x="685221" y="5999901"/>
            <a:ext cx="7282987" cy="630109"/>
          </a:xfrm>
          <a:prstGeom prst="uturnArrow">
            <a:avLst>
              <a:gd name="adj1" fmla="val 22984"/>
              <a:gd name="adj2" fmla="val 25000"/>
              <a:gd name="adj3" fmla="val 25000"/>
              <a:gd name="adj4" fmla="val 43750"/>
              <a:gd name="adj5" fmla="val 75000"/>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TW" altLang="en-US">
              <a:solidFill>
                <a:schemeClr val="tx1"/>
              </a:solidFill>
            </a:endParaRPr>
          </a:p>
        </p:txBody>
      </p:sp>
      <p:sp>
        <p:nvSpPr>
          <p:cNvPr id="11" name="迴轉箭號 10"/>
          <p:cNvSpPr/>
          <p:nvPr/>
        </p:nvSpPr>
        <p:spPr>
          <a:xfrm flipV="1">
            <a:off x="685221" y="5984496"/>
            <a:ext cx="3888432" cy="660918"/>
          </a:xfrm>
          <a:prstGeom prst="uturnArrow">
            <a:avLst>
              <a:gd name="adj1" fmla="val 23076"/>
              <a:gd name="adj2" fmla="val 25000"/>
              <a:gd name="adj3" fmla="val 21844"/>
              <a:gd name="adj4" fmla="val 42304"/>
              <a:gd name="adj5" fmla="val 75000"/>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TW" altLang="en-US">
              <a:solidFill>
                <a:schemeClr val="tx1"/>
              </a:solidFill>
            </a:endParaRPr>
          </a:p>
        </p:txBody>
      </p:sp>
      <p:graphicFrame>
        <p:nvGraphicFramePr>
          <p:cNvPr id="12" name="資料庫圖表 11">
            <a:extLst>
              <a:ext uri="{FF2B5EF4-FFF2-40B4-BE49-F238E27FC236}">
                <a16:creationId xmlns:a16="http://schemas.microsoft.com/office/drawing/2014/main" id="{880A6D93-5664-4D68-9D19-A6B807EC3D20}"/>
              </a:ext>
            </a:extLst>
          </p:cNvPr>
          <p:cNvGraphicFramePr/>
          <p:nvPr/>
        </p:nvGraphicFramePr>
        <p:xfrm>
          <a:off x="97670" y="5060376"/>
          <a:ext cx="12175415" cy="155961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3" name="迴轉箭號 12"/>
          <p:cNvSpPr/>
          <p:nvPr/>
        </p:nvSpPr>
        <p:spPr>
          <a:xfrm>
            <a:off x="4203580" y="5015188"/>
            <a:ext cx="6947780" cy="630109"/>
          </a:xfrm>
          <a:prstGeom prst="uturnArrow">
            <a:avLst>
              <a:gd name="adj1" fmla="val 22984"/>
              <a:gd name="adj2" fmla="val 25000"/>
              <a:gd name="adj3" fmla="val 25000"/>
              <a:gd name="adj4" fmla="val 43750"/>
              <a:gd name="adj5" fmla="val 75000"/>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zh-TW" altLang="en-US">
              <a:solidFill>
                <a:schemeClr val="tx1"/>
              </a:solidFill>
            </a:endParaRPr>
          </a:p>
        </p:txBody>
      </p:sp>
      <p:sp>
        <p:nvSpPr>
          <p:cNvPr id="14" name="迴轉箭號 13"/>
          <p:cNvSpPr/>
          <p:nvPr/>
        </p:nvSpPr>
        <p:spPr>
          <a:xfrm>
            <a:off x="4203580" y="5007486"/>
            <a:ext cx="3835678" cy="630109"/>
          </a:xfrm>
          <a:prstGeom prst="uturnArrow">
            <a:avLst>
              <a:gd name="adj1" fmla="val 22984"/>
              <a:gd name="adj2" fmla="val 25000"/>
              <a:gd name="adj3" fmla="val 25000"/>
              <a:gd name="adj4" fmla="val 43750"/>
              <a:gd name="adj5" fmla="val 75000"/>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zh-TW" altLang="en-US">
              <a:solidFill>
                <a:schemeClr val="tx1"/>
              </a:solidFill>
            </a:endParaRPr>
          </a:p>
        </p:txBody>
      </p:sp>
      <p:sp>
        <p:nvSpPr>
          <p:cNvPr id="15" name="文字方塊 14">
            <a:extLst>
              <a:ext uri="{FF2B5EF4-FFF2-40B4-BE49-F238E27FC236}">
                <a16:creationId xmlns:a16="http://schemas.microsoft.com/office/drawing/2014/main" id="{EC37A108-9667-454C-A975-24B311CF8B02}"/>
              </a:ext>
            </a:extLst>
          </p:cNvPr>
          <p:cNvSpPr txBox="1"/>
          <p:nvPr/>
        </p:nvSpPr>
        <p:spPr>
          <a:xfrm>
            <a:off x="1632384" y="6221066"/>
            <a:ext cx="1516284" cy="447675"/>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spcFirstLastPara="0" vert="horz" wrap="square" lIns="137160" tIns="137160" rIns="137160" bIns="137160" numCol="1" spcCol="1270" anchor="t" anchorCtr="0">
            <a:noAutofit/>
          </a:bodyPr>
          <a:lstStyle/>
          <a:p>
            <a:pPr marL="0" lvl="0" indent="0" algn="ctr" defTabSz="1600200">
              <a:lnSpc>
                <a:spcPct val="90000"/>
              </a:lnSpc>
              <a:spcBef>
                <a:spcPct val="0"/>
              </a:spcBef>
              <a:spcAft>
                <a:spcPct val="35000"/>
              </a:spcAft>
              <a:buNone/>
            </a:pPr>
            <a:r>
              <a:rPr lang="zh-TW" altLang="en-US" b="1" dirty="0">
                <a:solidFill>
                  <a:schemeClr val="tx1"/>
                </a:solidFill>
                <a:latin typeface="微軟正黑體" panose="020B0604030504040204" pitchFamily="34" charset="-120"/>
                <a:ea typeface="微軟正黑體" panose="020B0604030504040204" pitchFamily="34" charset="-120"/>
              </a:rPr>
              <a:t>種子案</a:t>
            </a:r>
            <a:r>
              <a:rPr lang="zh-TW" altLang="en-US" b="1" kern="1200" dirty="0">
                <a:solidFill>
                  <a:schemeClr val="tx1"/>
                </a:solidFill>
                <a:latin typeface="微軟正黑體" panose="020B0604030504040204" pitchFamily="34" charset="-120"/>
                <a:ea typeface="微軟正黑體" panose="020B0604030504040204" pitchFamily="34" charset="-120"/>
              </a:rPr>
              <a:t>補助</a:t>
            </a:r>
          </a:p>
        </p:txBody>
      </p:sp>
      <p:sp>
        <p:nvSpPr>
          <p:cNvPr id="16" name="文字方塊 15">
            <a:extLst>
              <a:ext uri="{FF2B5EF4-FFF2-40B4-BE49-F238E27FC236}">
                <a16:creationId xmlns:a16="http://schemas.microsoft.com/office/drawing/2014/main" id="{7CCB7A81-4213-4DAB-8720-66E261A4CA60}"/>
              </a:ext>
            </a:extLst>
          </p:cNvPr>
          <p:cNvSpPr txBox="1"/>
          <p:nvPr/>
        </p:nvSpPr>
        <p:spPr>
          <a:xfrm>
            <a:off x="115575" y="4607058"/>
            <a:ext cx="3767219" cy="52322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zh-TW" altLang="en-US" sz="2800" b="1" dirty="0">
                <a:latin typeface="微軟正黑體" panose="020B0604030504040204" pitchFamily="34" charset="-120"/>
                <a:ea typeface="微軟正黑體" panose="020B0604030504040204" pitchFamily="34" charset="-120"/>
              </a:rPr>
              <a:t>跨梯次時程示意圖</a:t>
            </a:r>
          </a:p>
        </p:txBody>
      </p:sp>
      <p:sp>
        <p:nvSpPr>
          <p:cNvPr id="17" name="文字方塊 16">
            <a:extLst>
              <a:ext uri="{FF2B5EF4-FFF2-40B4-BE49-F238E27FC236}">
                <a16:creationId xmlns:a16="http://schemas.microsoft.com/office/drawing/2014/main" id="{EC37A108-9667-454C-A975-24B311CF8B02}"/>
              </a:ext>
            </a:extLst>
          </p:cNvPr>
          <p:cNvSpPr txBox="1"/>
          <p:nvPr/>
        </p:nvSpPr>
        <p:spPr>
          <a:xfrm>
            <a:off x="5323242" y="6182336"/>
            <a:ext cx="1815038" cy="447675"/>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spcFirstLastPara="0" vert="horz" wrap="square" lIns="137160" tIns="137160" rIns="137160" bIns="137160" numCol="1" spcCol="1270" anchor="t" anchorCtr="0">
            <a:noAutofit/>
          </a:bodyPr>
          <a:lstStyle/>
          <a:p>
            <a:pPr lvl="0" algn="ctr" defTabSz="1600200">
              <a:lnSpc>
                <a:spcPct val="90000"/>
              </a:lnSpc>
              <a:spcBef>
                <a:spcPct val="0"/>
              </a:spcBef>
              <a:spcAft>
                <a:spcPct val="35000"/>
              </a:spcAft>
            </a:pPr>
            <a:r>
              <a:rPr lang="zh-TW" altLang="en-US" b="1" dirty="0">
                <a:solidFill>
                  <a:schemeClr val="tx1"/>
                </a:solidFill>
                <a:latin typeface="微軟正黑體" panose="020B0604030504040204" pitchFamily="34" charset="-120"/>
                <a:ea typeface="微軟正黑體" panose="020B0604030504040204" pitchFamily="34" charset="-120"/>
              </a:rPr>
              <a:t>種子案</a:t>
            </a:r>
            <a:r>
              <a:rPr lang="zh-TW" altLang="en-US" b="1" kern="1200" dirty="0">
                <a:solidFill>
                  <a:schemeClr val="tx1"/>
                </a:solidFill>
                <a:latin typeface="微軟正黑體" panose="020B0604030504040204" pitchFamily="34" charset="-120"/>
                <a:ea typeface="微軟正黑體" panose="020B0604030504040204" pitchFamily="34" charset="-120"/>
              </a:rPr>
              <a:t>補助</a:t>
            </a:r>
          </a:p>
        </p:txBody>
      </p:sp>
      <p:sp>
        <p:nvSpPr>
          <p:cNvPr id="18" name="矩形 17"/>
          <p:cNvSpPr/>
          <p:nvPr/>
        </p:nvSpPr>
        <p:spPr>
          <a:xfrm>
            <a:off x="2149626" y="5309057"/>
            <a:ext cx="1535832" cy="369332"/>
          </a:xfrm>
          <a:prstGeom prst="rect">
            <a:avLst/>
          </a:prstGeom>
        </p:spPr>
        <p:txBody>
          <a:bodyPr wrap="square">
            <a:spAutoFit/>
          </a:bodyPr>
          <a:lstStyle/>
          <a:p>
            <a:pPr algn="ctr"/>
            <a:r>
              <a:rPr lang="en-US" altLang="zh-TW" b="1" dirty="0">
                <a:latin typeface="微軟正黑體" panose="020B0604030504040204" pitchFamily="34" charset="-120"/>
                <a:ea typeface="微軟正黑體" panose="020B0604030504040204" pitchFamily="34" charset="-120"/>
              </a:rPr>
              <a:t>9</a:t>
            </a:r>
            <a:r>
              <a:rPr lang="zh-TW" altLang="en-US" b="1" dirty="0">
                <a:latin typeface="微軟正黑體" panose="020B0604030504040204" pitchFamily="34" charset="-120"/>
                <a:ea typeface="微軟正黑體" panose="020B0604030504040204" pitchFamily="34" charset="-120"/>
              </a:rPr>
              <a:t>月</a:t>
            </a:r>
          </a:p>
        </p:txBody>
      </p:sp>
      <p:sp>
        <p:nvSpPr>
          <p:cNvPr id="19" name="矩形 18"/>
          <p:cNvSpPr/>
          <p:nvPr/>
        </p:nvSpPr>
        <p:spPr>
          <a:xfrm>
            <a:off x="1225513" y="5312107"/>
            <a:ext cx="1535832" cy="369332"/>
          </a:xfrm>
          <a:prstGeom prst="rect">
            <a:avLst/>
          </a:prstGeom>
        </p:spPr>
        <p:txBody>
          <a:bodyPr wrap="square">
            <a:spAutoFit/>
          </a:bodyPr>
          <a:lstStyle/>
          <a:p>
            <a:pPr algn="ctr"/>
            <a:r>
              <a:rPr lang="en-US" altLang="zh-TW" b="1" dirty="0">
                <a:latin typeface="微軟正黑體" panose="020B0604030504040204" pitchFamily="34" charset="-120"/>
                <a:ea typeface="微軟正黑體" panose="020B0604030504040204" pitchFamily="34" charset="-120"/>
              </a:rPr>
              <a:t>8</a:t>
            </a:r>
            <a:r>
              <a:rPr lang="zh-TW" altLang="en-US" b="1" dirty="0">
                <a:latin typeface="微軟正黑體" panose="020B0604030504040204" pitchFamily="34" charset="-120"/>
                <a:ea typeface="微軟正黑體" panose="020B0604030504040204" pitchFamily="34" charset="-120"/>
              </a:rPr>
              <a:t>月</a:t>
            </a:r>
          </a:p>
        </p:txBody>
      </p:sp>
      <p:sp>
        <p:nvSpPr>
          <p:cNvPr id="20" name="矩形 19"/>
          <p:cNvSpPr/>
          <p:nvPr/>
        </p:nvSpPr>
        <p:spPr>
          <a:xfrm>
            <a:off x="111757" y="5325835"/>
            <a:ext cx="1535832" cy="369332"/>
          </a:xfrm>
          <a:prstGeom prst="rect">
            <a:avLst/>
          </a:prstGeom>
        </p:spPr>
        <p:txBody>
          <a:bodyPr wrap="square">
            <a:spAutoFit/>
          </a:bodyPr>
          <a:lstStyle/>
          <a:p>
            <a:pPr algn="ctr"/>
            <a:r>
              <a:rPr lang="en-US" altLang="zh-TW" b="1" dirty="0">
                <a:latin typeface="微軟正黑體" panose="020B0604030504040204" pitchFamily="34" charset="-120"/>
                <a:ea typeface="微軟正黑體" panose="020B0604030504040204" pitchFamily="34" charset="-120"/>
              </a:rPr>
              <a:t>5</a:t>
            </a:r>
            <a:r>
              <a:rPr lang="zh-TW" altLang="en-US" b="1" dirty="0">
                <a:latin typeface="微軟正黑體" panose="020B0604030504040204" pitchFamily="34" charset="-120"/>
                <a:ea typeface="微軟正黑體" panose="020B0604030504040204" pitchFamily="34" charset="-120"/>
              </a:rPr>
              <a:t>月</a:t>
            </a:r>
          </a:p>
        </p:txBody>
      </p:sp>
      <p:sp>
        <p:nvSpPr>
          <p:cNvPr id="21" name="矩形 20"/>
          <p:cNvSpPr/>
          <p:nvPr/>
        </p:nvSpPr>
        <p:spPr>
          <a:xfrm>
            <a:off x="3169897" y="5305903"/>
            <a:ext cx="1535832" cy="369332"/>
          </a:xfrm>
          <a:prstGeom prst="rect">
            <a:avLst/>
          </a:prstGeom>
        </p:spPr>
        <p:txBody>
          <a:bodyPr wrap="square">
            <a:spAutoFit/>
          </a:bodyPr>
          <a:lstStyle/>
          <a:p>
            <a:pPr algn="ctr"/>
            <a:r>
              <a:rPr lang="en-US" altLang="zh-TW" b="1" dirty="0">
                <a:latin typeface="微軟正黑體" panose="020B0604030504040204" pitchFamily="34" charset="-120"/>
                <a:ea typeface="微軟正黑體" panose="020B0604030504040204" pitchFamily="34" charset="-120"/>
              </a:rPr>
              <a:t>11</a:t>
            </a:r>
            <a:r>
              <a:rPr lang="zh-TW" altLang="en-US" b="1" dirty="0">
                <a:latin typeface="微軟正黑體" panose="020B0604030504040204" pitchFamily="34" charset="-120"/>
                <a:ea typeface="微軟正黑體" panose="020B0604030504040204" pitchFamily="34" charset="-120"/>
              </a:rPr>
              <a:t>月</a:t>
            </a:r>
          </a:p>
        </p:txBody>
      </p:sp>
      <p:sp>
        <p:nvSpPr>
          <p:cNvPr id="22" name="矩形 21"/>
          <p:cNvSpPr/>
          <p:nvPr/>
        </p:nvSpPr>
        <p:spPr>
          <a:xfrm>
            <a:off x="4680912" y="5317923"/>
            <a:ext cx="1535832" cy="369332"/>
          </a:xfrm>
          <a:prstGeom prst="rect">
            <a:avLst/>
          </a:prstGeom>
        </p:spPr>
        <p:txBody>
          <a:bodyPr wrap="square">
            <a:spAutoFit/>
          </a:bodyPr>
          <a:lstStyle/>
          <a:p>
            <a:pPr algn="ctr"/>
            <a:r>
              <a:rPr lang="en-US" altLang="zh-TW" b="1" dirty="0">
                <a:latin typeface="微軟正黑體" panose="020B0604030504040204" pitchFamily="34" charset="-120"/>
                <a:ea typeface="微軟正黑體" panose="020B0604030504040204" pitchFamily="34" charset="-120"/>
              </a:rPr>
              <a:t>3</a:t>
            </a:r>
            <a:r>
              <a:rPr lang="zh-TW" altLang="en-US" b="1" dirty="0">
                <a:latin typeface="微軟正黑體" panose="020B0604030504040204" pitchFamily="34" charset="-120"/>
                <a:ea typeface="微軟正黑體" panose="020B0604030504040204" pitchFamily="34" charset="-120"/>
              </a:rPr>
              <a:t>月</a:t>
            </a:r>
          </a:p>
        </p:txBody>
      </p:sp>
      <p:sp>
        <p:nvSpPr>
          <p:cNvPr id="23" name="矩形 22"/>
          <p:cNvSpPr/>
          <p:nvPr/>
        </p:nvSpPr>
        <p:spPr>
          <a:xfrm>
            <a:off x="5739412" y="5309521"/>
            <a:ext cx="1535832" cy="369332"/>
          </a:xfrm>
          <a:prstGeom prst="rect">
            <a:avLst/>
          </a:prstGeom>
        </p:spPr>
        <p:txBody>
          <a:bodyPr wrap="square">
            <a:spAutoFit/>
          </a:bodyPr>
          <a:lstStyle/>
          <a:p>
            <a:pPr algn="ctr"/>
            <a:r>
              <a:rPr lang="en-US" altLang="zh-TW" b="1" dirty="0">
                <a:latin typeface="微軟正黑體" panose="020B0604030504040204" pitchFamily="34" charset="-120"/>
                <a:ea typeface="微軟正黑體" panose="020B0604030504040204" pitchFamily="34" charset="-120"/>
              </a:rPr>
              <a:t>4</a:t>
            </a:r>
            <a:r>
              <a:rPr lang="zh-TW" altLang="en-US" b="1" dirty="0">
                <a:latin typeface="微軟正黑體" panose="020B0604030504040204" pitchFamily="34" charset="-120"/>
                <a:ea typeface="微軟正黑體" panose="020B0604030504040204" pitchFamily="34" charset="-120"/>
              </a:rPr>
              <a:t>月</a:t>
            </a:r>
          </a:p>
        </p:txBody>
      </p:sp>
      <p:sp>
        <p:nvSpPr>
          <p:cNvPr id="24" name="矩形 23"/>
          <p:cNvSpPr/>
          <p:nvPr/>
        </p:nvSpPr>
        <p:spPr>
          <a:xfrm>
            <a:off x="6850831" y="5324926"/>
            <a:ext cx="1535832" cy="369332"/>
          </a:xfrm>
          <a:prstGeom prst="rect">
            <a:avLst/>
          </a:prstGeom>
        </p:spPr>
        <p:txBody>
          <a:bodyPr wrap="square">
            <a:spAutoFit/>
          </a:bodyPr>
          <a:lstStyle/>
          <a:p>
            <a:pPr algn="ctr"/>
            <a:r>
              <a:rPr lang="en-US" altLang="zh-TW" b="1" dirty="0">
                <a:latin typeface="微軟正黑體" panose="020B0604030504040204" pitchFamily="34" charset="-120"/>
                <a:ea typeface="微軟正黑體" panose="020B0604030504040204" pitchFamily="34" charset="-120"/>
              </a:rPr>
              <a:t>5</a:t>
            </a:r>
            <a:r>
              <a:rPr lang="zh-TW" altLang="en-US" b="1" dirty="0">
                <a:latin typeface="微軟正黑體" panose="020B0604030504040204" pitchFamily="34" charset="-120"/>
                <a:ea typeface="微軟正黑體" panose="020B0604030504040204" pitchFamily="34" charset="-120"/>
              </a:rPr>
              <a:t>月</a:t>
            </a:r>
          </a:p>
        </p:txBody>
      </p:sp>
      <p:sp>
        <p:nvSpPr>
          <p:cNvPr id="25" name="矩形 24">
            <a:extLst>
              <a:ext uri="{FF2B5EF4-FFF2-40B4-BE49-F238E27FC236}">
                <a16:creationId xmlns:a16="http://schemas.microsoft.com/office/drawing/2014/main" id="{5AD99484-6A6E-4B8A-B5B0-6C7E48F736BA}"/>
              </a:ext>
            </a:extLst>
          </p:cNvPr>
          <p:cNvSpPr/>
          <p:nvPr/>
        </p:nvSpPr>
        <p:spPr>
          <a:xfrm>
            <a:off x="9393213" y="5312768"/>
            <a:ext cx="1535832" cy="369332"/>
          </a:xfrm>
          <a:prstGeom prst="rect">
            <a:avLst/>
          </a:prstGeom>
        </p:spPr>
        <p:txBody>
          <a:bodyPr wrap="square">
            <a:spAutoFit/>
          </a:bodyPr>
          <a:lstStyle/>
          <a:p>
            <a:pPr algn="ctr"/>
            <a:r>
              <a:rPr lang="en-US" altLang="zh-TW" b="1" dirty="0">
                <a:latin typeface="微軟正黑體" panose="020B0604030504040204" pitchFamily="34" charset="-120"/>
                <a:ea typeface="微軟正黑體" panose="020B0604030504040204" pitchFamily="34" charset="-120"/>
              </a:rPr>
              <a:t>9</a:t>
            </a:r>
            <a:r>
              <a:rPr lang="zh-TW" altLang="en-US" b="1" dirty="0">
                <a:latin typeface="微軟正黑體" panose="020B0604030504040204" pitchFamily="34" charset="-120"/>
                <a:ea typeface="微軟正黑體" panose="020B0604030504040204" pitchFamily="34" charset="-120"/>
              </a:rPr>
              <a:t>月</a:t>
            </a:r>
          </a:p>
        </p:txBody>
      </p:sp>
      <p:sp>
        <p:nvSpPr>
          <p:cNvPr id="26" name="矩形 25">
            <a:extLst>
              <a:ext uri="{FF2B5EF4-FFF2-40B4-BE49-F238E27FC236}">
                <a16:creationId xmlns:a16="http://schemas.microsoft.com/office/drawing/2014/main" id="{E835B327-5E8E-4BB4-B84B-CD5622C3FAE1}"/>
              </a:ext>
            </a:extLst>
          </p:cNvPr>
          <p:cNvSpPr/>
          <p:nvPr/>
        </p:nvSpPr>
        <p:spPr>
          <a:xfrm>
            <a:off x="8360043" y="5299040"/>
            <a:ext cx="1535832" cy="369332"/>
          </a:xfrm>
          <a:prstGeom prst="rect">
            <a:avLst/>
          </a:prstGeom>
        </p:spPr>
        <p:txBody>
          <a:bodyPr wrap="square">
            <a:spAutoFit/>
          </a:bodyPr>
          <a:lstStyle/>
          <a:p>
            <a:pPr algn="ctr"/>
            <a:r>
              <a:rPr lang="en-US" altLang="zh-TW" b="1" dirty="0">
                <a:latin typeface="微軟正黑體" panose="020B0604030504040204" pitchFamily="34" charset="-120"/>
                <a:ea typeface="微軟正黑體" panose="020B0604030504040204" pitchFamily="34" charset="-120"/>
              </a:rPr>
              <a:t>8</a:t>
            </a:r>
            <a:r>
              <a:rPr lang="zh-TW" altLang="en-US" b="1" dirty="0">
                <a:latin typeface="微軟正黑體" panose="020B0604030504040204" pitchFamily="34" charset="-120"/>
                <a:ea typeface="微軟正黑體" panose="020B0604030504040204" pitchFamily="34" charset="-120"/>
              </a:rPr>
              <a:t>月</a:t>
            </a:r>
          </a:p>
        </p:txBody>
      </p:sp>
      <p:sp>
        <p:nvSpPr>
          <p:cNvPr id="27" name="矩形 26">
            <a:extLst>
              <a:ext uri="{FF2B5EF4-FFF2-40B4-BE49-F238E27FC236}">
                <a16:creationId xmlns:a16="http://schemas.microsoft.com/office/drawing/2014/main" id="{CC438FC6-6E94-483D-9E18-834E3A846111}"/>
              </a:ext>
            </a:extLst>
          </p:cNvPr>
          <p:cNvSpPr/>
          <p:nvPr/>
        </p:nvSpPr>
        <p:spPr>
          <a:xfrm>
            <a:off x="10606431" y="5301225"/>
            <a:ext cx="1535832" cy="369332"/>
          </a:xfrm>
          <a:prstGeom prst="rect">
            <a:avLst/>
          </a:prstGeom>
        </p:spPr>
        <p:txBody>
          <a:bodyPr wrap="square">
            <a:spAutoFit/>
          </a:bodyPr>
          <a:lstStyle/>
          <a:p>
            <a:pPr algn="ctr"/>
            <a:r>
              <a:rPr lang="en-US" altLang="zh-TW" b="1" dirty="0">
                <a:latin typeface="微軟正黑體" panose="020B0604030504040204" pitchFamily="34" charset="-120"/>
                <a:ea typeface="微軟正黑體" panose="020B0604030504040204" pitchFamily="34" charset="-120"/>
              </a:rPr>
              <a:t>11</a:t>
            </a:r>
            <a:r>
              <a:rPr lang="zh-TW" altLang="en-US" b="1" dirty="0">
                <a:latin typeface="微軟正黑體" panose="020B0604030504040204" pitchFamily="34" charset="-120"/>
                <a:ea typeface="微軟正黑體" panose="020B0604030504040204" pitchFamily="34" charset="-120"/>
              </a:rPr>
              <a:t>月</a:t>
            </a:r>
          </a:p>
        </p:txBody>
      </p:sp>
      <p:sp>
        <p:nvSpPr>
          <p:cNvPr id="28" name="文字方塊 27">
            <a:extLst>
              <a:ext uri="{FF2B5EF4-FFF2-40B4-BE49-F238E27FC236}">
                <a16:creationId xmlns:a16="http://schemas.microsoft.com/office/drawing/2014/main" id="{7331D7CF-DB01-4705-B4DD-A1DB4C35A55C}"/>
              </a:ext>
            </a:extLst>
          </p:cNvPr>
          <p:cNvSpPr txBox="1"/>
          <p:nvPr/>
        </p:nvSpPr>
        <p:spPr>
          <a:xfrm>
            <a:off x="5317336" y="4804273"/>
            <a:ext cx="1516284" cy="447675"/>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spcFirstLastPara="0" vert="horz" wrap="square" lIns="137160" tIns="137160" rIns="137160" bIns="137160" numCol="1" spcCol="1270" anchor="t" anchorCtr="0">
            <a:noAutofit/>
          </a:bodyPr>
          <a:lstStyle/>
          <a:p>
            <a:pPr lvl="0" algn="ctr" defTabSz="1600200">
              <a:lnSpc>
                <a:spcPct val="90000"/>
              </a:lnSpc>
              <a:spcBef>
                <a:spcPct val="0"/>
              </a:spcBef>
              <a:spcAft>
                <a:spcPct val="35000"/>
              </a:spcAft>
            </a:pPr>
            <a:r>
              <a:rPr lang="zh-TW" altLang="en-US" b="1" dirty="0">
                <a:solidFill>
                  <a:schemeClr val="tx1"/>
                </a:solidFill>
                <a:latin typeface="微軟正黑體" panose="020B0604030504040204" pitchFamily="34" charset="-120"/>
                <a:ea typeface="微軟正黑體" panose="020B0604030504040204" pitchFamily="34" charset="-120"/>
              </a:rPr>
              <a:t>種子案</a:t>
            </a:r>
            <a:r>
              <a:rPr lang="zh-TW" altLang="en-US" b="1" kern="1200" dirty="0">
                <a:solidFill>
                  <a:schemeClr val="tx1"/>
                </a:solidFill>
                <a:latin typeface="微軟正黑體" panose="020B0604030504040204" pitchFamily="34" charset="-120"/>
                <a:ea typeface="微軟正黑體" panose="020B0604030504040204" pitchFamily="34" charset="-120"/>
              </a:rPr>
              <a:t>補助</a:t>
            </a:r>
          </a:p>
        </p:txBody>
      </p:sp>
      <p:sp>
        <p:nvSpPr>
          <p:cNvPr id="29" name="文字方塊 28">
            <a:extLst>
              <a:ext uri="{FF2B5EF4-FFF2-40B4-BE49-F238E27FC236}">
                <a16:creationId xmlns:a16="http://schemas.microsoft.com/office/drawing/2014/main" id="{15F3EE83-A2E9-4EAB-B266-F53238B76929}"/>
              </a:ext>
            </a:extLst>
          </p:cNvPr>
          <p:cNvSpPr txBox="1"/>
          <p:nvPr/>
        </p:nvSpPr>
        <p:spPr>
          <a:xfrm>
            <a:off x="8557380" y="4797320"/>
            <a:ext cx="1516284" cy="447675"/>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spcFirstLastPara="0" vert="horz" wrap="square" lIns="137160" tIns="137160" rIns="137160" bIns="137160" numCol="1" spcCol="1270" anchor="t" anchorCtr="0">
            <a:noAutofit/>
          </a:bodyPr>
          <a:lstStyle/>
          <a:p>
            <a:pPr lvl="0" algn="ctr" defTabSz="1600200">
              <a:lnSpc>
                <a:spcPct val="90000"/>
              </a:lnSpc>
              <a:spcBef>
                <a:spcPct val="0"/>
              </a:spcBef>
              <a:spcAft>
                <a:spcPct val="35000"/>
              </a:spcAft>
            </a:pPr>
            <a:r>
              <a:rPr lang="zh-TW" altLang="en-US" b="1" dirty="0">
                <a:solidFill>
                  <a:schemeClr val="tx1"/>
                </a:solidFill>
                <a:latin typeface="微軟正黑體" panose="020B0604030504040204" pitchFamily="34" charset="-120"/>
                <a:ea typeface="微軟正黑體" panose="020B0604030504040204" pitchFamily="34" charset="-120"/>
              </a:rPr>
              <a:t>種子案</a:t>
            </a:r>
            <a:r>
              <a:rPr lang="zh-TW" altLang="en-US" b="1" kern="1200" dirty="0">
                <a:solidFill>
                  <a:schemeClr val="tx1"/>
                </a:solidFill>
                <a:latin typeface="微軟正黑體" panose="020B0604030504040204" pitchFamily="34" charset="-120"/>
                <a:ea typeface="微軟正黑體" panose="020B0604030504040204" pitchFamily="34" charset="-120"/>
              </a:rPr>
              <a:t>補助</a:t>
            </a:r>
          </a:p>
        </p:txBody>
      </p:sp>
    </p:spTree>
    <p:extLst>
      <p:ext uri="{BB962C8B-B14F-4D97-AF65-F5344CB8AC3E}">
        <p14:creationId xmlns:p14="http://schemas.microsoft.com/office/powerpoint/2010/main" val="4756983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48"/>
        <p:cNvGrpSpPr/>
        <p:nvPr/>
      </p:nvGrpSpPr>
      <p:grpSpPr>
        <a:xfrm>
          <a:off x="0" y="0"/>
          <a:ext cx="0" cy="0"/>
          <a:chOff x="0" y="0"/>
          <a:chExt cx="0" cy="0"/>
        </a:xfrm>
      </p:grpSpPr>
      <p:sp>
        <p:nvSpPr>
          <p:cNvPr id="249" name="Google Shape;249;p1"/>
          <p:cNvSpPr txBox="1">
            <a:spLocks noGrp="1"/>
          </p:cNvSpPr>
          <p:nvPr>
            <p:ph type="body" idx="1"/>
          </p:nvPr>
        </p:nvSpPr>
        <p:spPr>
          <a:xfrm>
            <a:off x="1084986" y="2438400"/>
            <a:ext cx="10022027" cy="895373"/>
          </a:xfrm>
          <a:prstGeom prst="rect">
            <a:avLst/>
          </a:prstGeom>
          <a:noFill/>
          <a:ln>
            <a:noFill/>
          </a:ln>
        </p:spPr>
        <p:txBody>
          <a:bodyPr spcFirstLastPara="1" wrap="square" lIns="0" tIns="146050" rIns="0" bIns="0" anchor="t" anchorCtr="0">
            <a:spAutoFit/>
          </a:bodyPr>
          <a:lstStyle/>
          <a:p>
            <a:pPr marL="0" lvl="0" indent="0" algn="ctr" rtl="0">
              <a:lnSpc>
                <a:spcPct val="90000"/>
              </a:lnSpc>
              <a:spcBef>
                <a:spcPts val="0"/>
              </a:spcBef>
              <a:spcAft>
                <a:spcPts val="0"/>
              </a:spcAft>
              <a:buClr>
                <a:schemeClr val="dk1"/>
              </a:buClr>
              <a:buSzPts val="5400"/>
              <a:buNone/>
            </a:pPr>
            <a:r>
              <a:rPr lang="zh-TW" sz="5400" b="1">
                <a:latin typeface="Microsoft JhengHei"/>
                <a:ea typeface="Microsoft JhengHei"/>
                <a:cs typeface="Microsoft JhengHei"/>
                <a:sym typeface="Microsoft JhengHei"/>
              </a:rPr>
              <a:t>科研創業計畫</a:t>
            </a:r>
            <a:endParaRPr sz="5400" b="1"/>
          </a:p>
        </p:txBody>
      </p:sp>
      <p:sp>
        <p:nvSpPr>
          <p:cNvPr id="250" name="Google Shape;250;p1"/>
          <p:cNvSpPr txBox="1">
            <a:spLocks noGrp="1"/>
          </p:cNvSpPr>
          <p:nvPr>
            <p:ph type="sldNum" idx="12"/>
          </p:nvPr>
        </p:nvSpPr>
        <p:spPr>
          <a:xfrm>
            <a:off x="11818957" y="6573599"/>
            <a:ext cx="298872" cy="153888"/>
          </a:xfrm>
          <a:prstGeom prst="rect">
            <a:avLst/>
          </a:prstGeom>
          <a:noFill/>
          <a:ln>
            <a:noFill/>
          </a:ln>
        </p:spPr>
        <p:txBody>
          <a:bodyPr spcFirstLastPara="1" wrap="square" lIns="0" tIns="0" rIns="0" bIns="0" anchor="t" anchorCtr="0">
            <a:spAutoFit/>
          </a:bodyPr>
          <a:lstStyle/>
          <a:p>
            <a:pPr marL="112395"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altLang="zh-TW" sz="1000" b="0" i="0" u="none" strike="noStrike" kern="0" cap="none" spc="0" normalizeH="0" baseline="0" noProof="0">
                <a:ln>
                  <a:noFill/>
                </a:ln>
                <a:solidFill>
                  <a:srgbClr val="000000"/>
                </a:solidFill>
                <a:effectLst/>
                <a:uLnTx/>
                <a:uFillTx/>
                <a:latin typeface="Microsoft JhengHei"/>
                <a:ea typeface="Microsoft JhengHei"/>
                <a:cs typeface="Microsoft JhengHei"/>
                <a:sym typeface="Microsoft JhengHei"/>
              </a:rPr>
              <a:pPr marL="112395" marR="0" lvl="0" indent="0" algn="l" defTabSz="914400" rtl="0" eaLnBrk="1" fontAlgn="auto" latinLnBrk="0" hangingPunct="1">
                <a:lnSpc>
                  <a:spcPct val="100000"/>
                </a:lnSpc>
                <a:spcBef>
                  <a:spcPts val="0"/>
                </a:spcBef>
                <a:spcAft>
                  <a:spcPts val="0"/>
                </a:spcAft>
                <a:buClr>
                  <a:srgbClr val="000000"/>
                </a:buClr>
                <a:buSzTx/>
                <a:buFont typeface="Arial"/>
                <a:buNone/>
                <a:tabLst/>
                <a:defRPr/>
              </a:pPr>
              <a:t>16</a:t>
            </a:fld>
            <a:endParaRPr kumimoji="0" sz="1000" b="0" i="0" u="none" strike="noStrike" kern="0" cap="none" spc="0" normalizeH="0" baseline="0" noProof="0">
              <a:ln>
                <a:noFill/>
              </a:ln>
              <a:solidFill>
                <a:srgbClr val="000000"/>
              </a:solidFill>
              <a:effectLst/>
              <a:uLnTx/>
              <a:uFillTx/>
              <a:latin typeface="Microsoft JhengHei"/>
              <a:ea typeface="Microsoft JhengHei"/>
              <a:cs typeface="Microsoft JhengHei"/>
              <a:sym typeface="Microsoft JhengHei"/>
            </a:endParaRPr>
          </a:p>
        </p:txBody>
      </p:sp>
      <p:sp>
        <p:nvSpPr>
          <p:cNvPr id="251" name="Google Shape;251;p1"/>
          <p:cNvSpPr txBox="1"/>
          <p:nvPr/>
        </p:nvSpPr>
        <p:spPr>
          <a:xfrm>
            <a:off x="2666999" y="3886200"/>
            <a:ext cx="6858000" cy="1252959"/>
          </a:xfrm>
          <a:prstGeom prst="rect">
            <a:avLst/>
          </a:prstGeom>
          <a:noFill/>
          <a:ln>
            <a:noFill/>
          </a:ln>
        </p:spPr>
        <p:txBody>
          <a:bodyPr spcFirstLastPara="1" wrap="square" lIns="0" tIns="0" rIns="0" bIns="0" anchor="t" anchorCtr="0">
            <a:normAutofit/>
          </a:bodyPr>
          <a:lstStyle/>
          <a:p>
            <a:pPr lvl="0" algn="ctr">
              <a:buClr>
                <a:srgbClr val="000000"/>
              </a:buClr>
              <a:defRPr/>
            </a:pPr>
            <a:r>
              <a:rPr lang="en-US" altLang="zh-TW" sz="4000" kern="0" dirty="0">
                <a:solidFill>
                  <a:srgbClr val="000000"/>
                </a:solidFill>
                <a:latin typeface="Microsoft JhengHei"/>
                <a:ea typeface="Microsoft JhengHei"/>
                <a:cs typeface="Microsoft JhengHei"/>
                <a:sym typeface="Microsoft JhengHei"/>
              </a:rPr>
              <a:t>114</a:t>
            </a:r>
            <a:r>
              <a:rPr lang="zh-TW" altLang="en-US" sz="4000" kern="0" dirty="0">
                <a:solidFill>
                  <a:srgbClr val="000000"/>
                </a:solidFill>
                <a:latin typeface="Microsoft JhengHei"/>
                <a:ea typeface="Microsoft JhengHei"/>
                <a:cs typeface="Microsoft JhengHei"/>
                <a:sym typeface="Microsoft JhengHei"/>
              </a:rPr>
              <a:t>年第</a:t>
            </a:r>
            <a:r>
              <a:rPr lang="en-US" altLang="zh-TW" sz="4000" kern="0" dirty="0">
                <a:solidFill>
                  <a:srgbClr val="000000"/>
                </a:solidFill>
                <a:latin typeface="Microsoft JhengHei"/>
                <a:ea typeface="Microsoft JhengHei"/>
                <a:cs typeface="Microsoft JhengHei"/>
                <a:sym typeface="Microsoft JhengHei"/>
              </a:rPr>
              <a:t>2</a:t>
            </a:r>
            <a:r>
              <a:rPr lang="zh-TW" altLang="en-US" sz="4000" kern="0" dirty="0" smtClean="0">
                <a:solidFill>
                  <a:srgbClr val="000000"/>
                </a:solidFill>
                <a:latin typeface="Microsoft JhengHei"/>
                <a:ea typeface="Microsoft JhengHei"/>
                <a:cs typeface="Microsoft JhengHei"/>
                <a:sym typeface="Microsoft JhengHei"/>
              </a:rPr>
              <a:t>梯次</a:t>
            </a:r>
            <a:r>
              <a:rPr lang="en-US" altLang="zh-TW" sz="4000" kern="0" dirty="0" smtClean="0">
                <a:solidFill>
                  <a:srgbClr val="000000"/>
                </a:solidFill>
                <a:latin typeface="Microsoft JhengHei"/>
                <a:ea typeface="Microsoft JhengHei"/>
                <a:cs typeface="Microsoft JhengHei"/>
                <a:sym typeface="Microsoft JhengHei"/>
              </a:rPr>
              <a:t>~115</a:t>
            </a:r>
            <a:r>
              <a:rPr lang="zh-TW" altLang="en-US" sz="4000" kern="0" dirty="0" smtClean="0">
                <a:solidFill>
                  <a:srgbClr val="000000"/>
                </a:solidFill>
                <a:latin typeface="Microsoft JhengHei"/>
                <a:ea typeface="Microsoft JhengHei"/>
                <a:cs typeface="Microsoft JhengHei"/>
                <a:sym typeface="Microsoft JhengHei"/>
              </a:rPr>
              <a:t>年第</a:t>
            </a:r>
            <a:r>
              <a:rPr lang="en-US" altLang="zh-TW" sz="4000" kern="0" dirty="0" smtClean="0">
                <a:solidFill>
                  <a:srgbClr val="000000"/>
                </a:solidFill>
                <a:latin typeface="Microsoft JhengHei"/>
                <a:ea typeface="Microsoft JhengHei"/>
                <a:cs typeface="Microsoft JhengHei"/>
                <a:sym typeface="Microsoft JhengHei"/>
              </a:rPr>
              <a:t>1</a:t>
            </a:r>
            <a:r>
              <a:rPr lang="zh-TW" altLang="en-US" sz="4000" kern="0" dirty="0" smtClean="0">
                <a:solidFill>
                  <a:srgbClr val="000000"/>
                </a:solidFill>
                <a:latin typeface="Microsoft JhengHei"/>
                <a:ea typeface="Microsoft JhengHei"/>
                <a:cs typeface="Microsoft JhengHei"/>
                <a:sym typeface="Microsoft JhengHei"/>
              </a:rPr>
              <a:t>梯次</a:t>
            </a:r>
            <a:endParaRPr lang="zh-TW" altLang="en-US" sz="4000" kern="0" dirty="0">
              <a:solidFill>
                <a:srgbClr val="000000"/>
              </a:solidFill>
              <a:latin typeface="Microsoft JhengHei"/>
              <a:ea typeface="Microsoft JhengHei"/>
              <a:cs typeface="Microsoft JhengHei"/>
              <a:sym typeface="Microsoft JhengHei"/>
            </a:endParaRPr>
          </a:p>
          <a:p>
            <a:pPr lvl="0" algn="ctr">
              <a:buClr>
                <a:srgbClr val="000000"/>
              </a:buClr>
              <a:defRPr/>
            </a:pPr>
            <a:r>
              <a:rPr lang="zh-TW" altLang="en-US" sz="4000" kern="0" dirty="0">
                <a:solidFill>
                  <a:srgbClr val="000000"/>
                </a:solidFill>
                <a:latin typeface="Microsoft JhengHei"/>
                <a:ea typeface="Microsoft JhengHei"/>
                <a:cs typeface="Microsoft JhengHei"/>
                <a:sym typeface="Microsoft JhengHei"/>
              </a:rPr>
              <a:t>徵案規劃</a:t>
            </a:r>
          </a:p>
        </p:txBody>
      </p:sp>
    </p:spTree>
    <p:extLst>
      <p:ext uri="{BB962C8B-B14F-4D97-AF65-F5344CB8AC3E}">
        <p14:creationId xmlns:p14="http://schemas.microsoft.com/office/powerpoint/2010/main" val="118116218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650"/>
        <p:cNvGrpSpPr/>
        <p:nvPr/>
      </p:nvGrpSpPr>
      <p:grpSpPr>
        <a:xfrm>
          <a:off x="0" y="0"/>
          <a:ext cx="0" cy="0"/>
          <a:chOff x="0" y="0"/>
          <a:chExt cx="0" cy="0"/>
        </a:xfrm>
      </p:grpSpPr>
      <p:sp>
        <p:nvSpPr>
          <p:cNvPr id="653" name="Google Shape;653;p58"/>
          <p:cNvSpPr/>
          <p:nvPr/>
        </p:nvSpPr>
        <p:spPr>
          <a:xfrm>
            <a:off x="4137119" y="1539892"/>
            <a:ext cx="1190802" cy="1190802"/>
          </a:xfrm>
          <a:prstGeom prst="ellipse">
            <a:avLst/>
          </a:prstGeom>
          <a:solidFill>
            <a:srgbClr val="FFFF00">
              <a:alpha val="40000"/>
            </a:srgbClr>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2700"/>
              <a:buFont typeface="Arial"/>
              <a:buNone/>
              <a:tabLst/>
              <a:defRPr/>
            </a:pPr>
            <a:endParaRPr kumimoji="0" sz="27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654" name="Google Shape;654;p58"/>
          <p:cNvSpPr/>
          <p:nvPr/>
        </p:nvSpPr>
        <p:spPr>
          <a:xfrm flipV="1">
            <a:off x="993913" y="2163426"/>
            <a:ext cx="10612883" cy="45719"/>
          </a:xfrm>
          <a:custGeom>
            <a:avLst/>
            <a:gdLst/>
            <a:ahLst/>
            <a:cxnLst/>
            <a:rect l="l" t="t" r="r" b="b"/>
            <a:pathLst>
              <a:path w="7832035" h="23854" extrusionOk="0">
                <a:moveTo>
                  <a:pt x="0" y="0"/>
                </a:moveTo>
                <a:lnTo>
                  <a:pt x="7832035" y="23854"/>
                </a:lnTo>
              </a:path>
            </a:pathLst>
          </a:custGeom>
          <a:noFill/>
          <a:ln w="63500" cap="flat" cmpd="sng">
            <a:solidFill>
              <a:srgbClr val="BFBFBF"/>
            </a:solidFill>
            <a:prstDash val="solid"/>
            <a:round/>
            <a:headEnd type="none" w="sm" len="sm"/>
            <a:tailEnd type="triangle" w="med" len="med"/>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2700"/>
              <a:buFont typeface="Arial"/>
              <a:buNone/>
              <a:tabLst/>
              <a:defRPr/>
            </a:pPr>
            <a:endParaRPr kumimoji="0" sz="27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655" name="Google Shape;655;p58"/>
          <p:cNvSpPr/>
          <p:nvPr/>
        </p:nvSpPr>
        <p:spPr>
          <a:xfrm>
            <a:off x="1804679" y="1555614"/>
            <a:ext cx="1190802" cy="1190802"/>
          </a:xfrm>
          <a:prstGeom prst="ellipse">
            <a:avLst/>
          </a:prstGeom>
          <a:solidFill>
            <a:srgbClr val="FFFF00">
              <a:alpha val="40000"/>
            </a:srgbClr>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2700"/>
              <a:buFont typeface="Arial"/>
              <a:buNone/>
              <a:tabLst/>
              <a:defRPr/>
            </a:pPr>
            <a:endParaRPr kumimoji="0" sz="27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656" name="Google Shape;656;p58"/>
          <p:cNvSpPr txBox="1">
            <a:spLocks noGrp="1"/>
          </p:cNvSpPr>
          <p:nvPr>
            <p:ph type="title" idx="4294967295"/>
          </p:nvPr>
        </p:nvSpPr>
        <p:spPr>
          <a:xfrm>
            <a:off x="0" y="109538"/>
            <a:ext cx="10515600" cy="741362"/>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1800"/>
              <a:buNone/>
            </a:pPr>
            <a:r>
              <a:rPr lang="zh-TW" sz="3200" b="1" dirty="0"/>
              <a:t>114-2徵件時程</a:t>
            </a:r>
            <a:r>
              <a:rPr lang="zh-TW" sz="3200" b="1" dirty="0" smtClean="0"/>
              <a:t>規劃</a:t>
            </a:r>
            <a:endParaRPr sz="2000" dirty="0"/>
          </a:p>
        </p:txBody>
      </p:sp>
      <p:sp>
        <p:nvSpPr>
          <p:cNvPr id="659" name="Google Shape;659;p58"/>
          <p:cNvSpPr/>
          <p:nvPr/>
        </p:nvSpPr>
        <p:spPr>
          <a:xfrm>
            <a:off x="1931729" y="1683264"/>
            <a:ext cx="936104" cy="936104"/>
          </a:xfrm>
          <a:prstGeom prst="ellipse">
            <a:avLst/>
          </a:prstGeom>
          <a:solidFill>
            <a:srgbClr val="44C1A3"/>
          </a:solidFill>
          <a:ln w="50800" cap="flat" cmpd="sng">
            <a:solidFill>
              <a:srgbClr val="31937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2700"/>
              <a:buFont typeface="Arial"/>
              <a:buNone/>
              <a:tabLst/>
              <a:defRPr/>
            </a:pPr>
            <a:endParaRPr kumimoji="0" sz="27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660" name="Google Shape;660;p58"/>
          <p:cNvSpPr txBox="1"/>
          <p:nvPr/>
        </p:nvSpPr>
        <p:spPr>
          <a:xfrm>
            <a:off x="1653204" y="2106233"/>
            <a:ext cx="1493154" cy="480131"/>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90000"/>
              </a:lnSpc>
              <a:spcBef>
                <a:spcPts val="0"/>
              </a:spcBef>
              <a:spcAft>
                <a:spcPts val="0"/>
              </a:spcAft>
              <a:buClr>
                <a:srgbClr val="7030A0"/>
              </a:buClr>
              <a:buSzPts val="1400"/>
              <a:buFont typeface="Microsoft JhengHei"/>
              <a:buNone/>
              <a:tabLst/>
              <a:defRPr/>
            </a:pPr>
            <a:r>
              <a:rPr kumimoji="0" lang="zh-TW" altLang="en-US" sz="1400" b="1" i="0" u="none" strike="noStrike" kern="0" cap="none" spc="0" normalizeH="0" baseline="0" noProof="0" dirty="0">
                <a:ln>
                  <a:noFill/>
                </a:ln>
                <a:solidFill>
                  <a:srgbClr val="7030A0"/>
                </a:solidFill>
                <a:effectLst/>
                <a:uLnTx/>
                <a:uFillTx/>
                <a:latin typeface="Microsoft JhengHei"/>
                <a:ea typeface="Microsoft JhengHei"/>
                <a:cs typeface="Microsoft JhengHei"/>
                <a:sym typeface="Microsoft JhengHei"/>
              </a:rPr>
              <a:t>計畫徵件</a:t>
            </a:r>
            <a:endParaRPr kumimoji="0" sz="1400" b="1" i="0" u="none" strike="noStrike" kern="0" cap="none" spc="0" normalizeH="0" baseline="0" noProof="0" dirty="0">
              <a:ln>
                <a:noFill/>
              </a:ln>
              <a:solidFill>
                <a:srgbClr val="7030A0"/>
              </a:solidFill>
              <a:effectLst/>
              <a:uLnTx/>
              <a:uFillTx/>
              <a:latin typeface="Microsoft JhengHei"/>
              <a:ea typeface="Microsoft JhengHei"/>
              <a:cs typeface="Microsoft JhengHei"/>
              <a:sym typeface="Microsoft JhengHei"/>
            </a:endParaRPr>
          </a:p>
          <a:p>
            <a:pPr marL="0" marR="0" lvl="0" indent="0" algn="ctr" defTabSz="914400" rtl="0" eaLnBrk="1" fontAlgn="auto" latinLnBrk="0" hangingPunct="1">
              <a:lnSpc>
                <a:spcPct val="90000"/>
              </a:lnSpc>
              <a:spcBef>
                <a:spcPts val="0"/>
              </a:spcBef>
              <a:spcAft>
                <a:spcPts val="0"/>
              </a:spcAft>
              <a:buClr>
                <a:srgbClr val="7030A0"/>
              </a:buClr>
              <a:buSzPts val="1400"/>
              <a:buFont typeface="Microsoft JhengHei"/>
              <a:buNone/>
              <a:tabLst/>
              <a:defRPr/>
            </a:pPr>
            <a:r>
              <a:rPr kumimoji="0" lang="zh-TW" altLang="en-US" sz="1400" b="1" i="0" u="none" strike="noStrike" kern="0" cap="none" spc="0" normalizeH="0" baseline="0" noProof="0" dirty="0">
                <a:ln>
                  <a:noFill/>
                </a:ln>
                <a:solidFill>
                  <a:srgbClr val="7030A0"/>
                </a:solidFill>
                <a:effectLst/>
                <a:uLnTx/>
                <a:uFillTx/>
                <a:latin typeface="Microsoft JhengHei"/>
                <a:ea typeface="Microsoft JhengHei"/>
                <a:cs typeface="Microsoft JhengHei"/>
                <a:sym typeface="Microsoft JhengHei"/>
              </a:rPr>
              <a:t>開始</a:t>
            </a: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661" name="Google Shape;661;p58"/>
          <p:cNvSpPr/>
          <p:nvPr/>
        </p:nvSpPr>
        <p:spPr>
          <a:xfrm>
            <a:off x="890569" y="2067906"/>
            <a:ext cx="232155" cy="232155"/>
          </a:xfrm>
          <a:prstGeom prst="ellipse">
            <a:avLst/>
          </a:prstGeom>
          <a:solidFill>
            <a:srgbClr val="44C1A3"/>
          </a:solidFill>
          <a:ln w="50800" cap="flat" cmpd="sng">
            <a:solidFill>
              <a:srgbClr val="31937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2700"/>
              <a:buFont typeface="Arial"/>
              <a:buNone/>
              <a:tabLst/>
              <a:defRPr/>
            </a:pPr>
            <a:endParaRPr kumimoji="0" sz="2700" b="0" i="0" u="none" strike="noStrike" kern="0" cap="none" spc="0" normalizeH="0" baseline="0" noProof="0">
              <a:ln>
                <a:noFill/>
              </a:ln>
              <a:solidFill>
                <a:srgbClr val="FFFFFF"/>
              </a:solidFill>
              <a:effectLst/>
              <a:uLnTx/>
              <a:uFillTx/>
              <a:latin typeface="Arial"/>
              <a:ea typeface="Arial"/>
              <a:cs typeface="Arial"/>
              <a:sym typeface="Arial"/>
            </a:endParaRPr>
          </a:p>
        </p:txBody>
      </p:sp>
      <p:grpSp>
        <p:nvGrpSpPr>
          <p:cNvPr id="663" name="Google Shape;663;p58"/>
          <p:cNvGrpSpPr/>
          <p:nvPr/>
        </p:nvGrpSpPr>
        <p:grpSpPr>
          <a:xfrm>
            <a:off x="206580" y="2482286"/>
            <a:ext cx="1586759" cy="1006362"/>
            <a:chOff x="81107" y="2119209"/>
            <a:chExt cx="1664151" cy="1534685"/>
          </a:xfrm>
        </p:grpSpPr>
        <p:sp>
          <p:nvSpPr>
            <p:cNvPr id="664" name="Google Shape;664;p58"/>
            <p:cNvSpPr/>
            <p:nvPr/>
          </p:nvSpPr>
          <p:spPr>
            <a:xfrm>
              <a:off x="89074" y="2119209"/>
              <a:ext cx="1656184" cy="1027510"/>
            </a:xfrm>
            <a:prstGeom prst="rect">
              <a:avLst/>
            </a:prstGeom>
            <a:noFill/>
            <a:ln>
              <a:noFill/>
            </a:ln>
          </p:spPr>
          <p:txBody>
            <a:bodyPr spcFirstLastPara="1" wrap="square" lIns="91425" tIns="45700" rIns="91425" bIns="45700" anchor="t" anchorCtr="0">
              <a:noAutofit/>
            </a:bodyPr>
            <a:lstStyle/>
            <a:p>
              <a:pPr marL="0" marR="0" lvl="0" indent="0" algn="ctr" defTabSz="914400" rtl="0" eaLnBrk="1" fontAlgn="auto" latinLnBrk="0" hangingPunct="1">
                <a:lnSpc>
                  <a:spcPct val="100000"/>
                </a:lnSpc>
                <a:spcBef>
                  <a:spcPts val="0"/>
                </a:spcBef>
                <a:spcAft>
                  <a:spcPts val="0"/>
                </a:spcAft>
                <a:buClr>
                  <a:srgbClr val="C0504D"/>
                </a:buClr>
                <a:buSzPts val="1400"/>
                <a:buFont typeface="Microsoft JhengHei"/>
                <a:buNone/>
                <a:tabLst/>
                <a:defRPr/>
              </a:pPr>
              <a:r>
                <a:rPr kumimoji="0" lang="en-US" altLang="zh-TW" sz="1400" b="1" i="0" u="none" strike="noStrike" kern="0" cap="none" spc="0" normalizeH="0" baseline="0" noProof="0" dirty="0" smtClean="0">
                  <a:ln>
                    <a:noFill/>
                  </a:ln>
                  <a:solidFill>
                    <a:srgbClr val="C0504D"/>
                  </a:solidFill>
                  <a:effectLst/>
                  <a:uLnTx/>
                  <a:uFillTx/>
                  <a:latin typeface="Microsoft JhengHei"/>
                  <a:ea typeface="Microsoft JhengHei"/>
                  <a:cs typeface="Microsoft JhengHei"/>
                  <a:sym typeface="Microsoft JhengHei"/>
                </a:rPr>
                <a:t>02/12</a:t>
              </a:r>
              <a:r>
                <a:rPr kumimoji="0" lang="zh-TW" altLang="en-US" sz="1400" b="1" i="0" u="none" strike="noStrike" kern="0" cap="none" spc="0" normalizeH="0" baseline="0" noProof="0" dirty="0" smtClean="0">
                  <a:ln>
                    <a:noFill/>
                  </a:ln>
                  <a:solidFill>
                    <a:srgbClr val="C0504D"/>
                  </a:solidFill>
                  <a:effectLst/>
                  <a:uLnTx/>
                  <a:uFillTx/>
                  <a:latin typeface="Microsoft JhengHei"/>
                  <a:ea typeface="Microsoft JhengHei"/>
                  <a:cs typeface="Microsoft JhengHei"/>
                  <a:sym typeface="Microsoft JhengHei"/>
                </a:rPr>
                <a:t>台南</a:t>
              </a:r>
              <a:endParaRPr kumimoji="0" lang="en-US" altLang="zh-TW" sz="1400" b="1" i="0" u="none" strike="noStrike" kern="0" cap="none" spc="0" normalizeH="0" baseline="0" noProof="0" dirty="0" smtClean="0">
                <a:ln>
                  <a:noFill/>
                </a:ln>
                <a:solidFill>
                  <a:srgbClr val="C0504D"/>
                </a:solidFill>
                <a:effectLst/>
                <a:uLnTx/>
                <a:uFillTx/>
                <a:latin typeface="Microsoft JhengHei"/>
                <a:ea typeface="Microsoft JhengHei"/>
                <a:cs typeface="Microsoft JhengHei"/>
                <a:sym typeface="Microsoft JhengHei"/>
              </a:endParaRPr>
            </a:p>
            <a:p>
              <a:pPr marL="0" marR="0" lvl="0" indent="0" algn="ctr" defTabSz="914400" rtl="0" eaLnBrk="1" fontAlgn="auto" latinLnBrk="0" hangingPunct="1">
                <a:lnSpc>
                  <a:spcPct val="100000"/>
                </a:lnSpc>
                <a:spcBef>
                  <a:spcPts val="0"/>
                </a:spcBef>
                <a:spcAft>
                  <a:spcPts val="0"/>
                </a:spcAft>
                <a:buClr>
                  <a:srgbClr val="C0504D"/>
                </a:buClr>
                <a:buSzPts val="1400"/>
                <a:buFont typeface="Microsoft JhengHei"/>
                <a:buNone/>
                <a:tabLst/>
                <a:defRPr/>
              </a:pPr>
              <a:r>
                <a:rPr kumimoji="0" lang="en-US" altLang="zh-TW" sz="1400" b="1" i="0" u="none" strike="noStrike" kern="0" cap="none" spc="0" normalizeH="0" baseline="0" noProof="0" dirty="0" smtClean="0">
                  <a:ln>
                    <a:noFill/>
                  </a:ln>
                  <a:solidFill>
                    <a:srgbClr val="C0504D"/>
                  </a:solidFill>
                  <a:effectLst/>
                  <a:uLnTx/>
                  <a:uFillTx/>
                  <a:latin typeface="Microsoft JhengHei"/>
                  <a:ea typeface="Microsoft JhengHei"/>
                  <a:cs typeface="Microsoft JhengHei"/>
                  <a:sym typeface="Microsoft JhengHei"/>
                </a:rPr>
                <a:t>02/13</a:t>
              </a:r>
              <a:r>
                <a:rPr kumimoji="0" lang="zh-TW" altLang="en-US" sz="1400" b="1" i="0" u="none" strike="noStrike" kern="0" cap="none" spc="0" normalizeH="0" baseline="0" noProof="0" dirty="0" smtClean="0">
                  <a:ln>
                    <a:noFill/>
                  </a:ln>
                  <a:solidFill>
                    <a:srgbClr val="C0504D"/>
                  </a:solidFill>
                  <a:effectLst/>
                  <a:uLnTx/>
                  <a:uFillTx/>
                  <a:latin typeface="Microsoft JhengHei"/>
                  <a:ea typeface="Microsoft JhengHei"/>
                  <a:cs typeface="Microsoft JhengHei"/>
                  <a:sym typeface="Microsoft JhengHei"/>
                </a:rPr>
                <a:t>台北</a:t>
              </a:r>
              <a:endParaRPr kumimoji="0" lang="en-US" altLang="zh-TW" sz="1400" b="1" i="0" u="none" strike="noStrike" kern="0" cap="none" spc="0" normalizeH="0" baseline="0" noProof="0" dirty="0" smtClean="0">
                <a:ln>
                  <a:noFill/>
                </a:ln>
                <a:solidFill>
                  <a:srgbClr val="C0504D"/>
                </a:solidFill>
                <a:effectLst/>
                <a:uLnTx/>
                <a:uFillTx/>
                <a:latin typeface="Microsoft JhengHei"/>
                <a:ea typeface="Microsoft JhengHei"/>
                <a:cs typeface="Microsoft JhengHei"/>
                <a:sym typeface="Microsoft JhengHei"/>
              </a:endParaRPr>
            </a:p>
            <a:p>
              <a:pPr marL="0" marR="0" lvl="0" indent="0" algn="ctr" defTabSz="914400" rtl="0" eaLnBrk="1" fontAlgn="auto" latinLnBrk="0" hangingPunct="1">
                <a:lnSpc>
                  <a:spcPct val="100000"/>
                </a:lnSpc>
                <a:spcBef>
                  <a:spcPts val="0"/>
                </a:spcBef>
                <a:spcAft>
                  <a:spcPts val="0"/>
                </a:spcAft>
                <a:buClr>
                  <a:srgbClr val="C0504D"/>
                </a:buClr>
                <a:buSzPts val="1400"/>
                <a:buFont typeface="Microsoft JhengHei"/>
                <a:buNone/>
                <a:tabLst/>
                <a:defRPr/>
              </a:pPr>
              <a:r>
                <a:rPr kumimoji="0" lang="en-US" altLang="zh-TW" sz="1400" b="1" i="0" u="none" strike="noStrike" kern="0" cap="none" spc="0" normalizeH="0" baseline="0" noProof="0" dirty="0" smtClean="0">
                  <a:ln>
                    <a:noFill/>
                  </a:ln>
                  <a:solidFill>
                    <a:srgbClr val="C0504D"/>
                  </a:solidFill>
                  <a:effectLst/>
                  <a:uLnTx/>
                  <a:uFillTx/>
                  <a:latin typeface="Microsoft JhengHei"/>
                  <a:ea typeface="Microsoft JhengHei"/>
                  <a:cs typeface="Microsoft JhengHei"/>
                  <a:sym typeface="Microsoft JhengHei"/>
                </a:rPr>
                <a:t>02/14</a:t>
              </a:r>
              <a:r>
                <a:rPr kumimoji="0" lang="zh-TW" altLang="en-US" sz="1400" b="1" i="0" u="none" strike="noStrike" kern="0" cap="none" spc="0" normalizeH="0" baseline="0" noProof="0" dirty="0" smtClean="0">
                  <a:ln>
                    <a:noFill/>
                  </a:ln>
                  <a:solidFill>
                    <a:srgbClr val="C0504D"/>
                  </a:solidFill>
                  <a:effectLst/>
                  <a:uLnTx/>
                  <a:uFillTx/>
                  <a:latin typeface="Microsoft JhengHei"/>
                  <a:ea typeface="Microsoft JhengHei"/>
                  <a:cs typeface="Microsoft JhengHei"/>
                  <a:sym typeface="Microsoft JhengHei"/>
                </a:rPr>
                <a:t>台中</a:t>
              </a:r>
              <a:endParaRPr kumimoji="0" sz="1400" b="1" i="0" u="none" strike="noStrike" kern="0" cap="none" spc="0" normalizeH="0" baseline="0" noProof="0" dirty="0">
                <a:ln>
                  <a:noFill/>
                </a:ln>
                <a:solidFill>
                  <a:srgbClr val="C0504D"/>
                </a:solidFill>
                <a:effectLst/>
                <a:uLnTx/>
                <a:uFillTx/>
                <a:latin typeface="Microsoft JhengHei"/>
                <a:ea typeface="Microsoft JhengHei"/>
                <a:cs typeface="Microsoft JhengHei"/>
                <a:sym typeface="Microsoft JhengHei"/>
              </a:endParaRP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1" i="0" u="none" strike="noStrike" kern="0" cap="none" spc="0" normalizeH="0" baseline="0" noProof="0" dirty="0">
                <a:ln>
                  <a:noFill/>
                </a:ln>
                <a:solidFill>
                  <a:srgbClr val="C0504D"/>
                </a:solidFill>
                <a:effectLst/>
                <a:uLnTx/>
                <a:uFillTx/>
                <a:latin typeface="Microsoft JhengHei"/>
                <a:ea typeface="Microsoft JhengHei"/>
                <a:cs typeface="Microsoft JhengHei"/>
                <a:sym typeface="Microsoft JhengHei"/>
              </a:endParaRPr>
            </a:p>
          </p:txBody>
        </p:sp>
        <p:sp>
          <p:nvSpPr>
            <p:cNvPr id="665" name="Google Shape;665;p58"/>
            <p:cNvSpPr/>
            <p:nvPr/>
          </p:nvSpPr>
          <p:spPr>
            <a:xfrm>
              <a:off x="81107" y="3160716"/>
              <a:ext cx="1656184" cy="493178"/>
            </a:xfrm>
            <a:prstGeom prst="rect">
              <a:avLst/>
            </a:prstGeom>
            <a:noFill/>
            <a:ln>
              <a:noFill/>
            </a:ln>
          </p:spPr>
          <p:txBody>
            <a:bodyPr spcFirstLastPara="1" wrap="square" lIns="91425" tIns="45700" rIns="91425" bIns="45700" anchor="t" anchorCtr="0">
              <a:noAutofit/>
            </a:bodyPr>
            <a:lstStyle/>
            <a:p>
              <a:pPr marL="0" marR="0" lvl="0" indent="0" algn="ctr" defTabSz="914400" rtl="0" eaLnBrk="1" fontAlgn="auto" latinLnBrk="0" hangingPunct="1">
                <a:lnSpc>
                  <a:spcPct val="100000"/>
                </a:lnSpc>
                <a:spcBef>
                  <a:spcPts val="0"/>
                </a:spcBef>
                <a:spcAft>
                  <a:spcPts val="0"/>
                </a:spcAft>
                <a:buClr>
                  <a:srgbClr val="3F3F3F"/>
                </a:buClr>
                <a:buSzPts val="1600"/>
                <a:buFont typeface="Microsoft JhengHei"/>
                <a:buNone/>
                <a:tabLst/>
                <a:defRPr/>
              </a:pPr>
              <a:r>
                <a:rPr kumimoji="0" lang="zh-TW" altLang="en-US" sz="1600" b="1" i="0" u="none" strike="noStrike" kern="0" cap="none" spc="0" normalizeH="0" baseline="0" noProof="0" dirty="0">
                  <a:ln>
                    <a:noFill/>
                  </a:ln>
                  <a:solidFill>
                    <a:srgbClr val="3F3F3F"/>
                  </a:solidFill>
                  <a:effectLst/>
                  <a:uLnTx/>
                  <a:uFillTx/>
                  <a:latin typeface="Microsoft JhengHei"/>
                  <a:ea typeface="Microsoft JhengHei"/>
                  <a:cs typeface="Microsoft JhengHei"/>
                  <a:sym typeface="Microsoft JhengHei"/>
                </a:rPr>
                <a:t>徵件說明</a:t>
              </a:r>
              <a:r>
                <a:rPr kumimoji="0" lang="zh-TW" altLang="en-US" sz="1600" b="1" i="0" u="none" strike="noStrike" kern="0" cap="none" spc="0" normalizeH="0" baseline="0" noProof="0" dirty="0" smtClean="0">
                  <a:ln>
                    <a:noFill/>
                  </a:ln>
                  <a:solidFill>
                    <a:srgbClr val="3F3F3F"/>
                  </a:solidFill>
                  <a:effectLst/>
                  <a:uLnTx/>
                  <a:uFillTx/>
                  <a:latin typeface="Microsoft JhengHei"/>
                  <a:ea typeface="Microsoft JhengHei"/>
                  <a:cs typeface="Microsoft JhengHei"/>
                  <a:sym typeface="Microsoft JhengHei"/>
                </a:rPr>
                <a:t>會</a:t>
              </a:r>
              <a:endParaRPr kumimoji="0" sz="1600" b="1" i="0" u="none" strike="noStrike" kern="0" cap="none" spc="0" normalizeH="0" baseline="0" noProof="0" dirty="0">
                <a:ln>
                  <a:noFill/>
                </a:ln>
                <a:solidFill>
                  <a:srgbClr val="3F3F3F"/>
                </a:solidFill>
                <a:effectLst/>
                <a:uLnTx/>
                <a:uFillTx/>
                <a:latin typeface="Microsoft JhengHei"/>
                <a:ea typeface="Microsoft JhengHei"/>
                <a:cs typeface="Microsoft JhengHei"/>
                <a:sym typeface="Microsoft JhengHei"/>
              </a:endParaRPr>
            </a:p>
          </p:txBody>
        </p:sp>
      </p:grpSp>
      <p:sp>
        <p:nvSpPr>
          <p:cNvPr id="666" name="Google Shape;666;p58"/>
          <p:cNvSpPr/>
          <p:nvPr/>
        </p:nvSpPr>
        <p:spPr>
          <a:xfrm>
            <a:off x="3384311" y="2083561"/>
            <a:ext cx="232155" cy="232155"/>
          </a:xfrm>
          <a:prstGeom prst="ellipse">
            <a:avLst/>
          </a:prstGeom>
          <a:solidFill>
            <a:srgbClr val="44C1A3"/>
          </a:solidFill>
          <a:ln w="50800" cap="flat" cmpd="sng">
            <a:solidFill>
              <a:srgbClr val="31937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2700"/>
              <a:buFont typeface="Arial"/>
              <a:buNone/>
              <a:tabLst/>
              <a:defRPr/>
            </a:pPr>
            <a:endParaRPr kumimoji="0" sz="27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668" name="Google Shape;668;p58"/>
          <p:cNvSpPr/>
          <p:nvPr/>
        </p:nvSpPr>
        <p:spPr>
          <a:xfrm>
            <a:off x="4250938" y="1671181"/>
            <a:ext cx="966884" cy="966884"/>
          </a:xfrm>
          <a:prstGeom prst="ellipse">
            <a:avLst/>
          </a:prstGeom>
          <a:solidFill>
            <a:srgbClr val="99CB38"/>
          </a:solidFill>
          <a:ln w="50800" cap="flat" cmpd="sng">
            <a:solidFill>
              <a:srgbClr val="739A28"/>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2700"/>
              <a:buFont typeface="Arial"/>
              <a:buNone/>
              <a:tabLst/>
              <a:defRPr/>
            </a:pPr>
            <a:endParaRPr kumimoji="0" sz="27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669" name="Google Shape;669;p58"/>
          <p:cNvSpPr txBox="1"/>
          <p:nvPr/>
        </p:nvSpPr>
        <p:spPr>
          <a:xfrm>
            <a:off x="3992198" y="2108951"/>
            <a:ext cx="1493154" cy="480131"/>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90000"/>
              </a:lnSpc>
              <a:spcBef>
                <a:spcPts val="0"/>
              </a:spcBef>
              <a:spcAft>
                <a:spcPts val="0"/>
              </a:spcAft>
              <a:buClr>
                <a:srgbClr val="7030A0"/>
              </a:buClr>
              <a:buSzPts val="1400"/>
              <a:buFont typeface="Microsoft JhengHei"/>
              <a:buNone/>
              <a:tabLst/>
              <a:defRPr/>
            </a:pPr>
            <a:r>
              <a:rPr kumimoji="0" lang="zh-TW" altLang="en-US" sz="1400" b="1" i="0" u="none" strike="noStrike" kern="0" cap="none" spc="0" normalizeH="0" baseline="0" noProof="0" dirty="0">
                <a:ln>
                  <a:noFill/>
                </a:ln>
                <a:solidFill>
                  <a:srgbClr val="7030A0"/>
                </a:solidFill>
                <a:effectLst/>
                <a:uLnTx/>
                <a:uFillTx/>
                <a:latin typeface="Microsoft JhengHei"/>
                <a:ea typeface="Microsoft JhengHei"/>
                <a:cs typeface="Microsoft JhengHei"/>
                <a:sym typeface="Microsoft JhengHei"/>
              </a:rPr>
              <a:t>計畫徵件</a:t>
            </a:r>
            <a:endParaRPr kumimoji="0" sz="1400" b="1" i="0" u="none" strike="noStrike" kern="0" cap="none" spc="0" normalizeH="0" baseline="0" noProof="0" dirty="0">
              <a:ln>
                <a:noFill/>
              </a:ln>
              <a:solidFill>
                <a:srgbClr val="7030A0"/>
              </a:solidFill>
              <a:effectLst/>
              <a:uLnTx/>
              <a:uFillTx/>
              <a:latin typeface="Microsoft JhengHei"/>
              <a:ea typeface="Microsoft JhengHei"/>
              <a:cs typeface="Microsoft JhengHei"/>
              <a:sym typeface="Microsoft JhengHei"/>
            </a:endParaRPr>
          </a:p>
          <a:p>
            <a:pPr marL="0" marR="0" lvl="0" indent="0" algn="ctr" defTabSz="914400" rtl="0" eaLnBrk="1" fontAlgn="auto" latinLnBrk="0" hangingPunct="1">
              <a:lnSpc>
                <a:spcPct val="90000"/>
              </a:lnSpc>
              <a:spcBef>
                <a:spcPts val="0"/>
              </a:spcBef>
              <a:spcAft>
                <a:spcPts val="0"/>
              </a:spcAft>
              <a:buClr>
                <a:srgbClr val="7030A0"/>
              </a:buClr>
              <a:buSzPts val="1400"/>
              <a:buFont typeface="Microsoft JhengHei"/>
              <a:buNone/>
              <a:tabLst/>
              <a:defRPr/>
            </a:pPr>
            <a:r>
              <a:rPr kumimoji="0" lang="zh-TW" altLang="en-US" sz="1400" b="1" i="0" u="none" strike="noStrike" kern="0" cap="none" spc="0" normalizeH="0" baseline="0" noProof="0" dirty="0">
                <a:ln>
                  <a:noFill/>
                </a:ln>
                <a:solidFill>
                  <a:srgbClr val="7030A0"/>
                </a:solidFill>
                <a:effectLst/>
                <a:uLnTx/>
                <a:uFillTx/>
                <a:latin typeface="Microsoft JhengHei"/>
                <a:ea typeface="Microsoft JhengHei"/>
                <a:cs typeface="Microsoft JhengHei"/>
                <a:sym typeface="Microsoft JhengHei"/>
              </a:rPr>
              <a:t>截止</a:t>
            </a: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670" name="Google Shape;670;p58"/>
          <p:cNvSpPr txBox="1"/>
          <p:nvPr/>
        </p:nvSpPr>
        <p:spPr>
          <a:xfrm>
            <a:off x="1987624" y="1817720"/>
            <a:ext cx="981482" cy="369332"/>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FFFFFF"/>
              </a:buClr>
              <a:buSzPts val="1800"/>
              <a:buFont typeface="Microsoft JhengHei"/>
              <a:buNone/>
              <a:tabLst/>
              <a:defRPr/>
            </a:pPr>
            <a:r>
              <a:rPr kumimoji="0" lang="en-US" altLang="zh-TW" sz="1800" b="1" i="0" u="none" strike="noStrike" kern="0" cap="none" spc="0" normalizeH="0" baseline="0" noProof="0">
                <a:ln>
                  <a:noFill/>
                </a:ln>
                <a:solidFill>
                  <a:srgbClr val="FFFFFF"/>
                </a:solidFill>
                <a:effectLst/>
                <a:uLnTx/>
                <a:uFillTx/>
                <a:latin typeface="Microsoft JhengHei"/>
                <a:ea typeface="Microsoft JhengHei"/>
                <a:cs typeface="Microsoft JhengHei"/>
                <a:sym typeface="Microsoft JhengHei"/>
              </a:rPr>
              <a:t>02/17</a:t>
            </a:r>
            <a:endParaRPr kumimoji="0" sz="1800" b="1"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671" name="Google Shape;671;p58"/>
          <p:cNvSpPr txBox="1"/>
          <p:nvPr/>
        </p:nvSpPr>
        <p:spPr>
          <a:xfrm>
            <a:off x="4331065" y="1820629"/>
            <a:ext cx="987982" cy="369332"/>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FFFFFF"/>
              </a:buClr>
              <a:buSzPts val="1800"/>
              <a:buFont typeface="Microsoft JhengHei"/>
              <a:buNone/>
              <a:tabLst/>
              <a:defRPr/>
            </a:pPr>
            <a:r>
              <a:rPr kumimoji="0" lang="en-US" altLang="zh-TW" sz="1800" b="1" i="0" u="none" strike="noStrike" kern="0" cap="none" spc="0" normalizeH="0" baseline="0" noProof="0" dirty="0">
                <a:ln>
                  <a:noFill/>
                </a:ln>
                <a:solidFill>
                  <a:srgbClr val="FFFFFF"/>
                </a:solidFill>
                <a:effectLst/>
                <a:uLnTx/>
                <a:uFillTx/>
                <a:latin typeface="Microsoft JhengHei"/>
                <a:ea typeface="Microsoft JhengHei"/>
                <a:cs typeface="Microsoft JhengHei"/>
                <a:sym typeface="Microsoft JhengHei"/>
              </a:rPr>
              <a:t>03/17</a:t>
            </a:r>
            <a:endParaRPr kumimoji="0" sz="1800" b="1" i="0" u="none" strike="noStrike" kern="0" cap="none" spc="0" normalizeH="0" baseline="0" noProof="0" dirty="0">
              <a:ln>
                <a:noFill/>
              </a:ln>
              <a:solidFill>
                <a:srgbClr val="FFFFFF"/>
              </a:solidFill>
              <a:effectLst/>
              <a:uLnTx/>
              <a:uFillTx/>
              <a:latin typeface="Arial"/>
              <a:ea typeface="Arial"/>
              <a:cs typeface="Arial"/>
              <a:sym typeface="Arial"/>
            </a:endParaRPr>
          </a:p>
        </p:txBody>
      </p:sp>
      <p:grpSp>
        <p:nvGrpSpPr>
          <p:cNvPr id="675" name="Google Shape;675;p58"/>
          <p:cNvGrpSpPr/>
          <p:nvPr/>
        </p:nvGrpSpPr>
        <p:grpSpPr>
          <a:xfrm>
            <a:off x="2585597" y="2768646"/>
            <a:ext cx="2033600" cy="642984"/>
            <a:chOff x="526094" y="2137428"/>
            <a:chExt cx="1669642" cy="642984"/>
          </a:xfrm>
        </p:grpSpPr>
        <p:sp>
          <p:nvSpPr>
            <p:cNvPr id="676" name="Google Shape;676;p58"/>
            <p:cNvSpPr/>
            <p:nvPr/>
          </p:nvSpPr>
          <p:spPr>
            <a:xfrm>
              <a:off x="526094" y="2137428"/>
              <a:ext cx="1656184" cy="584775"/>
            </a:xfrm>
            <a:prstGeom prst="rect">
              <a:avLst/>
            </a:prstGeom>
            <a:noFill/>
            <a:ln>
              <a:noFill/>
            </a:ln>
          </p:spPr>
          <p:txBody>
            <a:bodyPr spcFirstLastPara="1" wrap="square" lIns="91425" tIns="45700" rIns="91425" bIns="45700" anchor="t" anchorCtr="0">
              <a:noAutofit/>
            </a:bodyPr>
            <a:lstStyle/>
            <a:p>
              <a:pPr marL="0" marR="0" lvl="0" indent="0" algn="ctr" defTabSz="914400" rtl="0" eaLnBrk="1" fontAlgn="auto" latinLnBrk="0" hangingPunct="1">
                <a:lnSpc>
                  <a:spcPct val="100000"/>
                </a:lnSpc>
                <a:spcBef>
                  <a:spcPts val="0"/>
                </a:spcBef>
                <a:spcAft>
                  <a:spcPts val="0"/>
                </a:spcAft>
                <a:buClr>
                  <a:srgbClr val="C0504D"/>
                </a:buClr>
                <a:buSzPts val="1400"/>
                <a:buFont typeface="Microsoft JhengHei"/>
                <a:buNone/>
                <a:tabLst/>
                <a:defRPr/>
              </a:pPr>
              <a:r>
                <a:rPr kumimoji="0" lang="en-US" altLang="zh-TW" sz="1400" b="1" i="0" u="none" strike="noStrike" kern="0" cap="none" spc="0" normalizeH="0" baseline="0" noProof="0" dirty="0">
                  <a:ln>
                    <a:noFill/>
                  </a:ln>
                  <a:solidFill>
                    <a:srgbClr val="C0504D"/>
                  </a:solidFill>
                  <a:effectLst/>
                  <a:uLnTx/>
                  <a:uFillTx/>
                  <a:latin typeface="Microsoft JhengHei"/>
                  <a:ea typeface="Microsoft JhengHei"/>
                  <a:cs typeface="Microsoft JhengHei"/>
                  <a:sym typeface="Microsoft JhengHei"/>
                </a:rPr>
                <a:t>2</a:t>
              </a:r>
              <a:r>
                <a:rPr kumimoji="0" lang="zh-TW" altLang="en-US" sz="1400" b="1" i="0" u="none" strike="noStrike" kern="0" cap="none" spc="0" normalizeH="0" baseline="0" noProof="0" dirty="0">
                  <a:ln>
                    <a:noFill/>
                  </a:ln>
                  <a:solidFill>
                    <a:srgbClr val="C0504D"/>
                  </a:solidFill>
                  <a:effectLst/>
                  <a:uLnTx/>
                  <a:uFillTx/>
                  <a:latin typeface="Microsoft JhengHei"/>
                  <a:ea typeface="Microsoft JhengHei"/>
                  <a:cs typeface="Microsoft JhengHei"/>
                  <a:sym typeface="Microsoft JhengHei"/>
                </a:rPr>
                <a:t>月中下旬</a:t>
              </a:r>
              <a:endParaRPr kumimoji="0" sz="1400" b="1" i="0" u="none" strike="noStrike" kern="0" cap="none" spc="0" normalizeH="0" baseline="0" noProof="0" dirty="0">
                <a:ln>
                  <a:noFill/>
                </a:ln>
                <a:solidFill>
                  <a:srgbClr val="C0504D"/>
                </a:solidFill>
                <a:effectLst/>
                <a:uLnTx/>
                <a:uFillTx/>
                <a:latin typeface="Microsoft JhengHei"/>
                <a:ea typeface="Microsoft JhengHei"/>
                <a:cs typeface="Microsoft JhengHei"/>
                <a:sym typeface="Microsoft JhengHei"/>
              </a:endParaRP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1" i="0" u="none" strike="noStrike" kern="0" cap="none" spc="0" normalizeH="0" baseline="0" noProof="0" dirty="0">
                <a:ln>
                  <a:noFill/>
                </a:ln>
                <a:solidFill>
                  <a:srgbClr val="C0504D"/>
                </a:solidFill>
                <a:effectLst/>
                <a:uLnTx/>
                <a:uFillTx/>
                <a:latin typeface="Microsoft JhengHei"/>
                <a:ea typeface="Microsoft JhengHei"/>
                <a:cs typeface="Microsoft JhengHei"/>
                <a:sym typeface="Microsoft JhengHei"/>
              </a:endParaRPr>
            </a:p>
          </p:txBody>
        </p:sp>
        <p:sp>
          <p:nvSpPr>
            <p:cNvPr id="677" name="Google Shape;677;p58"/>
            <p:cNvSpPr/>
            <p:nvPr/>
          </p:nvSpPr>
          <p:spPr>
            <a:xfrm>
              <a:off x="539552" y="2375051"/>
              <a:ext cx="1656184" cy="405361"/>
            </a:xfrm>
            <a:prstGeom prst="rect">
              <a:avLst/>
            </a:prstGeom>
            <a:noFill/>
            <a:ln>
              <a:noFill/>
            </a:ln>
          </p:spPr>
          <p:txBody>
            <a:bodyPr spcFirstLastPara="1" wrap="square" lIns="91425" tIns="45700" rIns="91425" bIns="45700" anchor="t" anchorCtr="0">
              <a:noAutofit/>
            </a:bodyPr>
            <a:lstStyle/>
            <a:p>
              <a:pPr marL="0" marR="0" lvl="0" indent="0" algn="ctr" defTabSz="914400" rtl="0" eaLnBrk="1" fontAlgn="auto" latinLnBrk="0" hangingPunct="1">
                <a:lnSpc>
                  <a:spcPct val="100000"/>
                </a:lnSpc>
                <a:spcBef>
                  <a:spcPts val="0"/>
                </a:spcBef>
                <a:spcAft>
                  <a:spcPts val="0"/>
                </a:spcAft>
                <a:buClr>
                  <a:srgbClr val="3F3F3F"/>
                </a:buClr>
                <a:buSzPts val="1600"/>
                <a:buFont typeface="Microsoft JhengHei"/>
                <a:buNone/>
                <a:tabLst/>
                <a:defRPr/>
              </a:pPr>
              <a:r>
                <a:rPr kumimoji="0" lang="zh-TW" altLang="en-US" sz="1600" b="1" i="0" u="none" strike="noStrike" kern="0" cap="none" spc="0" normalizeH="0" baseline="0" noProof="0" dirty="0">
                  <a:ln>
                    <a:noFill/>
                  </a:ln>
                  <a:solidFill>
                    <a:srgbClr val="3F3F3F"/>
                  </a:solidFill>
                  <a:effectLst/>
                  <a:uLnTx/>
                  <a:uFillTx/>
                  <a:latin typeface="Microsoft JhengHei"/>
                  <a:ea typeface="Microsoft JhengHei"/>
                  <a:cs typeface="Microsoft JhengHei"/>
                  <a:sym typeface="Microsoft JhengHei"/>
                </a:rPr>
                <a:t>平台初審</a:t>
              </a:r>
              <a:r>
                <a:rPr kumimoji="0" lang="zh-TW" altLang="en-US" sz="1600" b="1" i="0" u="none" strike="noStrike" kern="0" cap="none" spc="0" normalizeH="0" baseline="0" noProof="0" dirty="0" smtClean="0">
                  <a:ln>
                    <a:noFill/>
                  </a:ln>
                  <a:solidFill>
                    <a:srgbClr val="3F3F3F"/>
                  </a:solidFill>
                  <a:effectLst/>
                  <a:uLnTx/>
                  <a:uFillTx/>
                  <a:latin typeface="Microsoft JhengHei"/>
                  <a:ea typeface="Microsoft JhengHei"/>
                  <a:cs typeface="Microsoft JhengHei"/>
                  <a:sym typeface="Microsoft JhengHei"/>
                </a:rPr>
                <a:t>會議</a:t>
              </a: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grpSp>
      <p:sp>
        <p:nvSpPr>
          <p:cNvPr id="679" name="Google Shape;679;p58"/>
          <p:cNvSpPr/>
          <p:nvPr/>
        </p:nvSpPr>
        <p:spPr>
          <a:xfrm>
            <a:off x="5805504" y="2094403"/>
            <a:ext cx="229404" cy="229404"/>
          </a:xfrm>
          <a:prstGeom prst="ellipse">
            <a:avLst/>
          </a:prstGeom>
          <a:solidFill>
            <a:srgbClr val="63A537"/>
          </a:solidFill>
          <a:ln w="50800" cap="flat" cmpd="sng">
            <a:solidFill>
              <a:srgbClr val="748B65"/>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2700"/>
              <a:buFont typeface="Arial"/>
              <a:buNone/>
              <a:tabLst/>
              <a:defRPr/>
            </a:pPr>
            <a:endParaRPr kumimoji="0" sz="2700" b="0" i="0" u="none" strike="noStrike" kern="0" cap="none" spc="0" normalizeH="0" baseline="0" noProof="0">
              <a:ln>
                <a:noFill/>
              </a:ln>
              <a:solidFill>
                <a:srgbClr val="FFFFFF"/>
              </a:solidFill>
              <a:effectLst/>
              <a:uLnTx/>
              <a:uFillTx/>
              <a:latin typeface="Arial"/>
              <a:ea typeface="Arial"/>
              <a:cs typeface="Arial"/>
              <a:sym typeface="Arial"/>
            </a:endParaRPr>
          </a:p>
        </p:txBody>
      </p:sp>
      <p:grpSp>
        <p:nvGrpSpPr>
          <p:cNvPr id="684" name="Google Shape;684;p58"/>
          <p:cNvGrpSpPr/>
          <p:nvPr/>
        </p:nvGrpSpPr>
        <p:grpSpPr>
          <a:xfrm>
            <a:off x="4834931" y="2699975"/>
            <a:ext cx="2362361" cy="800219"/>
            <a:chOff x="655596" y="2310572"/>
            <a:chExt cx="1761118" cy="800219"/>
          </a:xfrm>
        </p:grpSpPr>
        <p:sp>
          <p:nvSpPr>
            <p:cNvPr id="685" name="Google Shape;685;p58"/>
            <p:cNvSpPr/>
            <p:nvPr/>
          </p:nvSpPr>
          <p:spPr>
            <a:xfrm>
              <a:off x="655596" y="2310572"/>
              <a:ext cx="1761118" cy="800219"/>
            </a:xfrm>
            <a:prstGeom prst="rect">
              <a:avLst/>
            </a:prstGeom>
            <a:noFill/>
            <a:ln>
              <a:noFill/>
            </a:ln>
          </p:spPr>
          <p:txBody>
            <a:bodyPr spcFirstLastPara="1" wrap="square" lIns="91425" tIns="45700" rIns="91425" bIns="45700" anchor="t" anchorCtr="0">
              <a:noAutofit/>
            </a:bodyPr>
            <a:lstStyle/>
            <a:p>
              <a:pPr marL="0" marR="0" lvl="0" indent="0" algn="ctr" defTabSz="914400" rtl="0" eaLnBrk="1" fontAlgn="auto" latinLnBrk="0" hangingPunct="1">
                <a:lnSpc>
                  <a:spcPct val="100000"/>
                </a:lnSpc>
                <a:spcBef>
                  <a:spcPts val="0"/>
                </a:spcBef>
                <a:spcAft>
                  <a:spcPts val="0"/>
                </a:spcAft>
                <a:buClr>
                  <a:srgbClr val="C0504D"/>
                </a:buClr>
                <a:buSzPts val="1400"/>
                <a:buFont typeface="Microsoft JhengHei"/>
                <a:buNone/>
                <a:tabLst/>
                <a:defRPr/>
              </a:pPr>
              <a:r>
                <a:rPr kumimoji="0" lang="en-US" altLang="zh-TW" sz="1400" b="1" i="0" u="none" strike="noStrike" kern="0" cap="none" spc="0" normalizeH="0" baseline="0" noProof="0" dirty="0" smtClean="0">
                  <a:ln>
                    <a:noFill/>
                  </a:ln>
                  <a:solidFill>
                    <a:srgbClr val="C0504D"/>
                  </a:solidFill>
                  <a:effectLst/>
                  <a:uLnTx/>
                  <a:uFillTx/>
                  <a:latin typeface="Microsoft JhengHei"/>
                  <a:ea typeface="Microsoft JhengHei"/>
                  <a:cs typeface="Microsoft JhengHei"/>
                  <a:sym typeface="Microsoft JhengHei"/>
                </a:rPr>
                <a:t>03/25-04/08</a:t>
              </a:r>
              <a:br>
                <a:rPr kumimoji="0" lang="en-US" altLang="zh-TW" sz="1400" b="1" i="0" u="none" strike="noStrike" kern="0" cap="none" spc="0" normalizeH="0" baseline="0" noProof="0" dirty="0" smtClean="0">
                  <a:ln>
                    <a:noFill/>
                  </a:ln>
                  <a:solidFill>
                    <a:srgbClr val="C0504D"/>
                  </a:solidFill>
                  <a:effectLst/>
                  <a:uLnTx/>
                  <a:uFillTx/>
                  <a:latin typeface="Microsoft JhengHei"/>
                  <a:ea typeface="Microsoft JhengHei"/>
                  <a:cs typeface="Microsoft JhengHei"/>
                  <a:sym typeface="Microsoft JhengHei"/>
                </a:rPr>
              </a:br>
              <a:endParaRPr kumimoji="0" sz="1800" b="1" i="0" u="none" strike="noStrike" kern="0" cap="none" spc="0" normalizeH="0" baseline="0" noProof="0" dirty="0">
                <a:ln>
                  <a:noFill/>
                </a:ln>
                <a:solidFill>
                  <a:srgbClr val="C0504D"/>
                </a:solidFill>
                <a:effectLst/>
                <a:uLnTx/>
                <a:uFillTx/>
                <a:latin typeface="Microsoft JhengHei"/>
                <a:ea typeface="Microsoft JhengHei"/>
                <a:cs typeface="Microsoft JhengHei"/>
                <a:sym typeface="Microsoft JhengHei"/>
              </a:endParaRPr>
            </a:p>
          </p:txBody>
        </p:sp>
        <p:sp>
          <p:nvSpPr>
            <p:cNvPr id="686" name="Google Shape;686;p58"/>
            <p:cNvSpPr/>
            <p:nvPr/>
          </p:nvSpPr>
          <p:spPr>
            <a:xfrm>
              <a:off x="702691" y="2586770"/>
              <a:ext cx="1656184" cy="338554"/>
            </a:xfrm>
            <a:prstGeom prst="rect">
              <a:avLst/>
            </a:prstGeom>
            <a:noFill/>
            <a:ln>
              <a:noFill/>
            </a:ln>
          </p:spPr>
          <p:txBody>
            <a:bodyPr spcFirstLastPara="1" wrap="square" lIns="91425" tIns="45700" rIns="91425" bIns="45700" anchor="t" anchorCtr="0">
              <a:noAutofit/>
            </a:bodyPr>
            <a:lstStyle/>
            <a:p>
              <a:pPr marL="0" marR="0" lvl="0" indent="0" algn="ctr" defTabSz="914400" rtl="0" eaLnBrk="1" fontAlgn="auto" latinLnBrk="0" hangingPunct="1">
                <a:lnSpc>
                  <a:spcPct val="100000"/>
                </a:lnSpc>
                <a:spcBef>
                  <a:spcPts val="0"/>
                </a:spcBef>
                <a:spcAft>
                  <a:spcPts val="0"/>
                </a:spcAft>
                <a:buClr>
                  <a:srgbClr val="3F3F3F"/>
                </a:buClr>
                <a:buSzPts val="1600"/>
                <a:buFont typeface="Microsoft JhengHei"/>
                <a:buNone/>
                <a:tabLst/>
                <a:defRPr/>
              </a:pPr>
              <a:r>
                <a:rPr kumimoji="0" lang="zh-TW" altLang="en-US" sz="1600" b="1" i="0" u="none" strike="noStrike" kern="0" cap="none" spc="0" normalizeH="0" baseline="0" noProof="0" dirty="0">
                  <a:ln>
                    <a:noFill/>
                  </a:ln>
                  <a:solidFill>
                    <a:srgbClr val="3F3F3F"/>
                  </a:solidFill>
                  <a:effectLst/>
                  <a:uLnTx/>
                  <a:uFillTx/>
                  <a:latin typeface="Microsoft JhengHei"/>
                  <a:ea typeface="Microsoft JhengHei"/>
                  <a:cs typeface="Microsoft JhengHei"/>
                  <a:sym typeface="Microsoft JhengHei"/>
                </a:rPr>
                <a:t>書面審查</a:t>
              </a: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grpSp>
      <p:grpSp>
        <p:nvGrpSpPr>
          <p:cNvPr id="6" name="群組 5"/>
          <p:cNvGrpSpPr/>
          <p:nvPr/>
        </p:nvGrpSpPr>
        <p:grpSpPr>
          <a:xfrm>
            <a:off x="6591002" y="1567030"/>
            <a:ext cx="1493154" cy="1190802"/>
            <a:chOff x="6740306" y="3210653"/>
            <a:chExt cx="1493154" cy="1190802"/>
          </a:xfrm>
        </p:grpSpPr>
        <p:sp>
          <p:nvSpPr>
            <p:cNvPr id="652" name="Google Shape;652;p58"/>
            <p:cNvSpPr/>
            <p:nvPr/>
          </p:nvSpPr>
          <p:spPr>
            <a:xfrm>
              <a:off x="6874140" y="3210653"/>
              <a:ext cx="1190802" cy="1190802"/>
            </a:xfrm>
            <a:prstGeom prst="ellipse">
              <a:avLst/>
            </a:prstGeom>
            <a:solidFill>
              <a:srgbClr val="FFFF00">
                <a:alpha val="40000"/>
              </a:srgbClr>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2700"/>
                <a:buFont typeface="Arial"/>
                <a:buNone/>
                <a:tabLst/>
                <a:defRPr/>
              </a:pPr>
              <a:endParaRPr kumimoji="0" sz="27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689" name="Google Shape;689;p58"/>
            <p:cNvSpPr/>
            <p:nvPr/>
          </p:nvSpPr>
          <p:spPr>
            <a:xfrm>
              <a:off x="7008417" y="3353152"/>
              <a:ext cx="936104" cy="936104"/>
            </a:xfrm>
            <a:prstGeom prst="ellipse">
              <a:avLst/>
            </a:prstGeom>
            <a:solidFill>
              <a:srgbClr val="44C1A3"/>
            </a:solidFill>
            <a:ln w="50800" cap="flat" cmpd="sng">
              <a:solidFill>
                <a:srgbClr val="31937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2700"/>
                <a:buFont typeface="Arial"/>
                <a:buNone/>
                <a:tabLst/>
                <a:defRPr/>
              </a:pPr>
              <a:endParaRPr kumimoji="0" sz="27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690" name="Google Shape;690;p58"/>
            <p:cNvSpPr txBox="1"/>
            <p:nvPr/>
          </p:nvSpPr>
          <p:spPr>
            <a:xfrm>
              <a:off x="6740306" y="3738031"/>
              <a:ext cx="1493154" cy="480091"/>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90000"/>
                </a:lnSpc>
                <a:spcBef>
                  <a:spcPts val="0"/>
                </a:spcBef>
                <a:spcAft>
                  <a:spcPts val="0"/>
                </a:spcAft>
                <a:buClr>
                  <a:srgbClr val="7030A0"/>
                </a:buClr>
                <a:buSzPts val="1400"/>
                <a:buFont typeface="Microsoft JhengHei"/>
                <a:buNone/>
                <a:tabLst/>
                <a:defRPr/>
              </a:pPr>
              <a:r>
                <a:rPr kumimoji="0" lang="zh-TW" altLang="en-US" sz="1400" b="1" i="0" u="none" strike="noStrike" kern="0" cap="none" spc="0" normalizeH="0" baseline="0" noProof="0" dirty="0" smtClean="0">
                  <a:ln>
                    <a:noFill/>
                  </a:ln>
                  <a:solidFill>
                    <a:srgbClr val="7030A0"/>
                  </a:solidFill>
                  <a:effectLst/>
                  <a:uLnTx/>
                  <a:uFillTx/>
                  <a:latin typeface="Microsoft JhengHei"/>
                  <a:ea typeface="Microsoft JhengHei"/>
                  <a:cs typeface="Microsoft JhengHei"/>
                  <a:sym typeface="Microsoft JhengHei"/>
                </a:rPr>
                <a:t>書面</a:t>
              </a:r>
              <a:endParaRPr kumimoji="0" lang="en-US" altLang="zh-TW" sz="1400" b="1" i="0" u="none" strike="noStrike" kern="0" cap="none" spc="0" normalizeH="0" baseline="0" noProof="0" dirty="0" smtClean="0">
                <a:ln>
                  <a:noFill/>
                </a:ln>
                <a:solidFill>
                  <a:srgbClr val="7030A0"/>
                </a:solidFill>
                <a:effectLst/>
                <a:uLnTx/>
                <a:uFillTx/>
                <a:latin typeface="Microsoft JhengHei"/>
                <a:ea typeface="Microsoft JhengHei"/>
                <a:cs typeface="Microsoft JhengHei"/>
                <a:sym typeface="Microsoft JhengHei"/>
              </a:endParaRPr>
            </a:p>
            <a:p>
              <a:pPr marL="0" marR="0" lvl="0" indent="0" algn="ctr" defTabSz="914400" rtl="0" eaLnBrk="1" fontAlgn="auto" latinLnBrk="0" hangingPunct="1">
                <a:lnSpc>
                  <a:spcPct val="90000"/>
                </a:lnSpc>
                <a:spcBef>
                  <a:spcPts val="0"/>
                </a:spcBef>
                <a:spcAft>
                  <a:spcPts val="0"/>
                </a:spcAft>
                <a:buClr>
                  <a:srgbClr val="7030A0"/>
                </a:buClr>
                <a:buSzPts val="1400"/>
                <a:buFont typeface="Microsoft JhengHei"/>
                <a:buNone/>
                <a:tabLst/>
                <a:defRPr/>
              </a:pPr>
              <a:r>
                <a:rPr lang="zh-TW" altLang="en-US" sz="1400" b="1" kern="0" dirty="0" smtClean="0">
                  <a:solidFill>
                    <a:srgbClr val="7030A0"/>
                  </a:solidFill>
                  <a:latin typeface="Microsoft JhengHei"/>
                  <a:ea typeface="Microsoft JhengHei"/>
                  <a:cs typeface="Microsoft JhengHei"/>
                  <a:sym typeface="Microsoft JhengHei"/>
                </a:rPr>
                <a:t>審查</a:t>
              </a:r>
              <a:r>
                <a:rPr kumimoji="0" lang="zh-TW" altLang="en-US" sz="1400" b="1" i="0" u="none" strike="noStrike" kern="0" cap="none" spc="0" normalizeH="0" baseline="0" noProof="0" dirty="0" smtClean="0">
                  <a:ln>
                    <a:noFill/>
                  </a:ln>
                  <a:solidFill>
                    <a:srgbClr val="7030A0"/>
                  </a:solidFill>
                  <a:effectLst/>
                  <a:uLnTx/>
                  <a:uFillTx/>
                  <a:latin typeface="Microsoft JhengHei"/>
                  <a:ea typeface="Microsoft JhengHei"/>
                  <a:cs typeface="Microsoft JhengHei"/>
                  <a:sym typeface="Microsoft JhengHei"/>
                </a:rPr>
                <a:t>完成</a:t>
              </a:r>
              <a:endParaRPr kumimoji="0" sz="1400" b="1" i="0" u="none" strike="noStrike" kern="0" cap="none" spc="0" normalizeH="0" baseline="0" noProof="0" dirty="0">
                <a:ln>
                  <a:noFill/>
                </a:ln>
                <a:solidFill>
                  <a:srgbClr val="7030A0"/>
                </a:solidFill>
                <a:effectLst/>
                <a:uLnTx/>
                <a:uFillTx/>
                <a:latin typeface="Microsoft JhengHei"/>
                <a:ea typeface="Microsoft JhengHei"/>
                <a:cs typeface="Microsoft JhengHei"/>
                <a:sym typeface="Microsoft JhengHei"/>
              </a:endParaRPr>
            </a:p>
          </p:txBody>
        </p:sp>
        <p:sp>
          <p:nvSpPr>
            <p:cNvPr id="691" name="Google Shape;691;p58"/>
            <p:cNvSpPr txBox="1"/>
            <p:nvPr/>
          </p:nvSpPr>
          <p:spPr>
            <a:xfrm>
              <a:off x="7057595" y="3463169"/>
              <a:ext cx="932832" cy="369332"/>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FFFFFF"/>
                </a:buClr>
                <a:buSzPts val="1800"/>
                <a:buFont typeface="Microsoft JhengHei"/>
                <a:buNone/>
                <a:tabLst/>
                <a:defRPr/>
              </a:pPr>
              <a:r>
                <a:rPr kumimoji="0" lang="en-US" altLang="zh-TW" sz="1800" b="1" i="0" u="none" strike="noStrike" kern="0" cap="none" spc="0" normalizeH="0" baseline="0" noProof="0" dirty="0" smtClean="0">
                  <a:ln>
                    <a:noFill/>
                  </a:ln>
                  <a:solidFill>
                    <a:srgbClr val="FFFFFF"/>
                  </a:solidFill>
                  <a:effectLst/>
                  <a:uLnTx/>
                  <a:uFillTx/>
                  <a:latin typeface="Microsoft JhengHei"/>
                  <a:ea typeface="Microsoft JhengHei"/>
                  <a:cs typeface="Microsoft JhengHei"/>
                  <a:sym typeface="Microsoft JhengHei"/>
                </a:rPr>
                <a:t>04/11</a:t>
              </a:r>
              <a:endParaRPr kumimoji="0" sz="1800" b="1" i="0" u="none" strike="noStrike" kern="0" cap="none" spc="0" normalizeH="0" baseline="0" noProof="0" dirty="0">
                <a:ln>
                  <a:noFill/>
                </a:ln>
                <a:solidFill>
                  <a:srgbClr val="FFFFFF"/>
                </a:solidFill>
                <a:effectLst/>
                <a:uLnTx/>
                <a:uFillTx/>
                <a:latin typeface="Arial"/>
                <a:ea typeface="Arial"/>
                <a:cs typeface="Arial"/>
                <a:sym typeface="Arial"/>
              </a:endParaRPr>
            </a:p>
          </p:txBody>
        </p:sp>
      </p:grpSp>
      <p:grpSp>
        <p:nvGrpSpPr>
          <p:cNvPr id="2" name="群組 1"/>
          <p:cNvGrpSpPr/>
          <p:nvPr/>
        </p:nvGrpSpPr>
        <p:grpSpPr>
          <a:xfrm>
            <a:off x="9795611" y="1568580"/>
            <a:ext cx="1493154" cy="1190802"/>
            <a:chOff x="10395518" y="3209654"/>
            <a:chExt cx="1493154" cy="1190802"/>
          </a:xfrm>
        </p:grpSpPr>
        <p:sp>
          <p:nvSpPr>
            <p:cNvPr id="651" name="Google Shape;651;p58"/>
            <p:cNvSpPr/>
            <p:nvPr/>
          </p:nvSpPr>
          <p:spPr>
            <a:xfrm>
              <a:off x="10526903" y="3209654"/>
              <a:ext cx="1190802" cy="1190802"/>
            </a:xfrm>
            <a:prstGeom prst="ellipse">
              <a:avLst/>
            </a:prstGeom>
            <a:solidFill>
              <a:srgbClr val="FFFF00">
                <a:alpha val="40000"/>
              </a:srgbClr>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2700"/>
                <a:buFont typeface="Arial"/>
                <a:buNone/>
                <a:tabLst/>
                <a:defRPr/>
              </a:pPr>
              <a:endParaRPr kumimoji="0" sz="27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693" name="Google Shape;693;p58"/>
            <p:cNvSpPr/>
            <p:nvPr/>
          </p:nvSpPr>
          <p:spPr>
            <a:xfrm>
              <a:off x="10647935" y="3336517"/>
              <a:ext cx="966884" cy="966884"/>
            </a:xfrm>
            <a:prstGeom prst="ellipse">
              <a:avLst/>
            </a:prstGeom>
            <a:solidFill>
              <a:srgbClr val="99CB38"/>
            </a:solidFill>
            <a:ln w="50800" cap="flat" cmpd="sng">
              <a:solidFill>
                <a:srgbClr val="739A28"/>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2700"/>
                <a:buFont typeface="Arial"/>
                <a:buNone/>
                <a:tabLst/>
                <a:defRPr/>
              </a:pPr>
              <a:endParaRPr kumimoji="0" sz="27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694" name="Google Shape;694;p58"/>
            <p:cNvSpPr txBox="1"/>
            <p:nvPr/>
          </p:nvSpPr>
          <p:spPr>
            <a:xfrm>
              <a:off x="10395518" y="3800858"/>
              <a:ext cx="1493154" cy="480131"/>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90000"/>
                </a:lnSpc>
                <a:spcBef>
                  <a:spcPts val="0"/>
                </a:spcBef>
                <a:spcAft>
                  <a:spcPts val="0"/>
                </a:spcAft>
                <a:buClr>
                  <a:srgbClr val="7030A0"/>
                </a:buClr>
                <a:buSzPts val="1400"/>
                <a:buFont typeface="Microsoft JhengHei"/>
                <a:buNone/>
                <a:tabLst/>
                <a:defRPr/>
              </a:pPr>
              <a:r>
                <a:rPr kumimoji="0" lang="zh-TW" altLang="en-US" sz="1400" b="1" i="0" u="none" strike="noStrike" kern="0" cap="none" spc="0" normalizeH="0" baseline="0" noProof="0" dirty="0">
                  <a:ln>
                    <a:noFill/>
                  </a:ln>
                  <a:solidFill>
                    <a:srgbClr val="7030A0"/>
                  </a:solidFill>
                  <a:effectLst/>
                  <a:uLnTx/>
                  <a:uFillTx/>
                  <a:latin typeface="Microsoft JhengHei"/>
                  <a:ea typeface="Microsoft JhengHei"/>
                  <a:cs typeface="Microsoft JhengHei"/>
                  <a:sym typeface="Microsoft JhengHei"/>
                </a:rPr>
                <a:t>商發培訓</a:t>
              </a:r>
              <a:endParaRPr kumimoji="0" sz="1400" b="1" i="0" u="none" strike="noStrike" kern="0" cap="none" spc="0" normalizeH="0" baseline="0" noProof="0" dirty="0">
                <a:ln>
                  <a:noFill/>
                </a:ln>
                <a:solidFill>
                  <a:srgbClr val="7030A0"/>
                </a:solidFill>
                <a:effectLst/>
                <a:uLnTx/>
                <a:uFillTx/>
                <a:latin typeface="Microsoft JhengHei"/>
                <a:ea typeface="Microsoft JhengHei"/>
                <a:cs typeface="Microsoft JhengHei"/>
                <a:sym typeface="Microsoft JhengHei"/>
              </a:endParaRPr>
            </a:p>
            <a:p>
              <a:pPr marL="0" marR="0" lvl="0" indent="0" algn="ctr" defTabSz="914400" rtl="0" eaLnBrk="1" fontAlgn="auto" latinLnBrk="0" hangingPunct="1">
                <a:lnSpc>
                  <a:spcPct val="90000"/>
                </a:lnSpc>
                <a:spcBef>
                  <a:spcPts val="0"/>
                </a:spcBef>
                <a:spcAft>
                  <a:spcPts val="0"/>
                </a:spcAft>
                <a:buClr>
                  <a:srgbClr val="7030A0"/>
                </a:buClr>
                <a:buSzPts val="1400"/>
                <a:buFont typeface="Microsoft JhengHei"/>
                <a:buNone/>
                <a:tabLst/>
                <a:defRPr/>
              </a:pPr>
              <a:r>
                <a:rPr kumimoji="0" lang="zh-TW" altLang="en-US" sz="1400" b="1" i="0" u="none" strike="noStrike" kern="0" cap="none" spc="0" normalizeH="0" baseline="0" noProof="0" dirty="0">
                  <a:ln>
                    <a:noFill/>
                  </a:ln>
                  <a:solidFill>
                    <a:srgbClr val="7030A0"/>
                  </a:solidFill>
                  <a:effectLst/>
                  <a:uLnTx/>
                  <a:uFillTx/>
                  <a:latin typeface="Microsoft JhengHei"/>
                  <a:ea typeface="Microsoft JhengHei"/>
                  <a:cs typeface="Microsoft JhengHei"/>
                  <a:sym typeface="Microsoft JhengHei"/>
                </a:rPr>
                <a:t>活動</a:t>
              </a: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695" name="Google Shape;695;p58"/>
            <p:cNvSpPr txBox="1"/>
            <p:nvPr/>
          </p:nvSpPr>
          <p:spPr>
            <a:xfrm>
              <a:off x="10589547" y="3551488"/>
              <a:ext cx="1144776" cy="33851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FF0000"/>
                </a:buClr>
                <a:buSzPts val="1600"/>
                <a:buFont typeface="Microsoft JhengHei"/>
                <a:buNone/>
                <a:tabLst/>
                <a:defRPr/>
              </a:pPr>
              <a:r>
                <a:rPr kumimoji="0" lang="en-US" altLang="zh-TW" sz="1600" b="1" i="0" u="none" strike="noStrike" kern="0" cap="none" spc="0" normalizeH="0" baseline="0" noProof="0" dirty="0">
                  <a:ln>
                    <a:noFill/>
                  </a:ln>
                  <a:solidFill>
                    <a:schemeClr val="bg1"/>
                  </a:solidFill>
                  <a:effectLst/>
                  <a:uLnTx/>
                  <a:uFillTx/>
                  <a:latin typeface="Microsoft JhengHei"/>
                  <a:ea typeface="Microsoft JhengHei"/>
                  <a:cs typeface="Microsoft JhengHei"/>
                  <a:sym typeface="Microsoft JhengHei"/>
                </a:rPr>
                <a:t>04/27-29</a:t>
              </a:r>
            </a:p>
          </p:txBody>
        </p:sp>
      </p:grpSp>
      <p:grpSp>
        <p:nvGrpSpPr>
          <p:cNvPr id="704" name="Google Shape;704;p58"/>
          <p:cNvGrpSpPr/>
          <p:nvPr/>
        </p:nvGrpSpPr>
        <p:grpSpPr>
          <a:xfrm>
            <a:off x="7938183" y="2705351"/>
            <a:ext cx="2033600" cy="800219"/>
            <a:chOff x="526094" y="2137428"/>
            <a:chExt cx="1669642" cy="800219"/>
          </a:xfrm>
        </p:grpSpPr>
        <p:sp>
          <p:nvSpPr>
            <p:cNvPr id="705" name="Google Shape;705;p58"/>
            <p:cNvSpPr/>
            <p:nvPr/>
          </p:nvSpPr>
          <p:spPr>
            <a:xfrm>
              <a:off x="526094" y="2137428"/>
              <a:ext cx="1656184" cy="800219"/>
            </a:xfrm>
            <a:prstGeom prst="rect">
              <a:avLst/>
            </a:prstGeom>
            <a:noFill/>
            <a:ln>
              <a:noFill/>
            </a:ln>
          </p:spPr>
          <p:txBody>
            <a:bodyPr spcFirstLastPara="1" wrap="square" lIns="91425" tIns="45700" rIns="91425" bIns="45700" anchor="t"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r>
                <a:rPr kumimoji="0" lang="en-US" altLang="zh-TW" sz="1400" b="1" i="0" u="none" strike="noStrike" kern="0" cap="none" spc="0" normalizeH="0" baseline="0" noProof="0" dirty="0">
                  <a:ln>
                    <a:noFill/>
                  </a:ln>
                  <a:solidFill>
                    <a:srgbClr val="C0504D"/>
                  </a:solidFill>
                  <a:effectLst/>
                  <a:uLnTx/>
                  <a:uFillTx/>
                  <a:latin typeface="Microsoft JhengHei"/>
                  <a:ea typeface="Microsoft JhengHei"/>
                  <a:cs typeface="Microsoft JhengHei"/>
                  <a:sym typeface="Microsoft JhengHei"/>
                </a:rPr>
                <a:t>04/14-05/02</a:t>
              </a:r>
              <a:endParaRPr kumimoji="0" sz="1400" b="1" i="0" u="none" strike="noStrike" kern="0" cap="none" spc="0" normalizeH="0" baseline="0" noProof="0" dirty="0">
                <a:ln>
                  <a:noFill/>
                </a:ln>
                <a:solidFill>
                  <a:srgbClr val="C0504D"/>
                </a:solidFill>
                <a:effectLst/>
                <a:uLnTx/>
                <a:uFillTx/>
                <a:latin typeface="Microsoft JhengHei"/>
                <a:ea typeface="Microsoft JhengHei"/>
                <a:cs typeface="Microsoft JhengHei"/>
                <a:sym typeface="Microsoft JhengHei"/>
              </a:endParaRPr>
            </a:p>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400" b="1" i="0" u="none" strike="noStrike" kern="0" cap="none" spc="0" normalizeH="0" baseline="0" noProof="0" dirty="0">
                <a:ln>
                  <a:noFill/>
                </a:ln>
                <a:solidFill>
                  <a:srgbClr val="C0504D"/>
                </a:solidFill>
                <a:effectLst/>
                <a:uLnTx/>
                <a:uFillTx/>
                <a:latin typeface="Microsoft JhengHei"/>
                <a:ea typeface="Microsoft JhengHei"/>
                <a:cs typeface="Microsoft JhengHei"/>
                <a:sym typeface="Microsoft JhengHei"/>
              </a:endParaRP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1" i="0" u="none" strike="noStrike" kern="0" cap="none" spc="0" normalizeH="0" baseline="0" noProof="0" dirty="0">
                <a:ln>
                  <a:noFill/>
                </a:ln>
                <a:solidFill>
                  <a:srgbClr val="C0504D"/>
                </a:solidFill>
                <a:effectLst/>
                <a:uLnTx/>
                <a:uFillTx/>
                <a:latin typeface="Microsoft JhengHei"/>
                <a:ea typeface="Microsoft JhengHei"/>
                <a:cs typeface="Microsoft JhengHei"/>
                <a:sym typeface="Microsoft JhengHei"/>
              </a:endParaRPr>
            </a:p>
          </p:txBody>
        </p:sp>
        <p:sp>
          <p:nvSpPr>
            <p:cNvPr id="706" name="Google Shape;706;p58"/>
            <p:cNvSpPr/>
            <p:nvPr/>
          </p:nvSpPr>
          <p:spPr>
            <a:xfrm>
              <a:off x="539552" y="2375051"/>
              <a:ext cx="1656184" cy="562596"/>
            </a:xfrm>
            <a:prstGeom prst="rect">
              <a:avLst/>
            </a:prstGeom>
            <a:noFill/>
            <a:ln>
              <a:noFill/>
            </a:ln>
          </p:spPr>
          <p:txBody>
            <a:bodyPr spcFirstLastPara="1" wrap="square" lIns="91425" tIns="45700" rIns="91425" bIns="45700" anchor="t" anchorCtr="0">
              <a:noAutofit/>
            </a:bodyPr>
            <a:lstStyle/>
            <a:p>
              <a:pPr marL="0" marR="0" lvl="0" indent="0" algn="ctr" defTabSz="914400" rtl="0" eaLnBrk="1" fontAlgn="auto" latinLnBrk="0" hangingPunct="1">
                <a:lnSpc>
                  <a:spcPct val="100000"/>
                </a:lnSpc>
                <a:spcBef>
                  <a:spcPts val="0"/>
                </a:spcBef>
                <a:spcAft>
                  <a:spcPts val="0"/>
                </a:spcAft>
                <a:buClr>
                  <a:srgbClr val="3F3F3F"/>
                </a:buClr>
                <a:buSzPts val="1400"/>
                <a:buFont typeface="Microsoft JhengHei"/>
                <a:buNone/>
                <a:tabLst/>
                <a:defRPr/>
              </a:pPr>
              <a:r>
                <a:rPr kumimoji="0" lang="en-US" altLang="zh-TW" sz="1400" b="1" i="0" u="none" strike="noStrike" kern="0" cap="none" spc="0" normalizeH="0" baseline="0" noProof="0" dirty="0" smtClean="0">
                  <a:ln>
                    <a:noFill/>
                  </a:ln>
                  <a:solidFill>
                    <a:srgbClr val="3F3F3F"/>
                  </a:solidFill>
                  <a:effectLst/>
                  <a:uLnTx/>
                  <a:uFillTx/>
                  <a:latin typeface="Microsoft JhengHei"/>
                  <a:ea typeface="Microsoft JhengHei"/>
                  <a:cs typeface="Microsoft JhengHei"/>
                  <a:sym typeface="Microsoft JhengHei"/>
                </a:rPr>
                <a:t>PM Pre-DD</a:t>
              </a:r>
              <a:endParaRPr lang="en-US" altLang="zh-TW" sz="1600" b="1" kern="0" noProof="0" dirty="0" smtClean="0">
                <a:solidFill>
                  <a:srgbClr val="3F3F3F"/>
                </a:solidFill>
                <a:latin typeface="Microsoft JhengHei"/>
                <a:ea typeface="Microsoft JhengHei"/>
                <a:cs typeface="Microsoft JhengHei"/>
                <a:sym typeface="Microsoft JhengHei"/>
              </a:endParaRPr>
            </a:p>
            <a:p>
              <a:pPr marL="0" marR="0" lvl="0" indent="0" algn="ctr" defTabSz="914400" rtl="0" eaLnBrk="1" fontAlgn="auto" latinLnBrk="0" hangingPunct="1">
                <a:lnSpc>
                  <a:spcPct val="100000"/>
                </a:lnSpc>
                <a:spcBef>
                  <a:spcPts val="0"/>
                </a:spcBef>
                <a:spcAft>
                  <a:spcPts val="0"/>
                </a:spcAft>
                <a:buClr>
                  <a:srgbClr val="3F3F3F"/>
                </a:buClr>
                <a:buSzPts val="1400"/>
                <a:buFont typeface="Microsoft JhengHei"/>
                <a:buNone/>
                <a:tabLst/>
                <a:defRPr/>
              </a:pPr>
              <a:r>
                <a:rPr lang="zh-TW" altLang="en-US" sz="1600" b="1" kern="0" dirty="0">
                  <a:solidFill>
                    <a:srgbClr val="3F3F3F"/>
                  </a:solidFill>
                  <a:latin typeface="Microsoft JhengHei"/>
                  <a:ea typeface="Microsoft JhengHei"/>
                  <a:cs typeface="Microsoft JhengHei"/>
                  <a:sym typeface="Microsoft JhengHei"/>
                </a:rPr>
                <a:t>現地訪視</a:t>
              </a:r>
              <a:endParaRPr kumimoji="0" sz="1600" b="1" i="0" u="none" strike="noStrike" kern="0" cap="none" spc="0" normalizeH="0" baseline="0" noProof="0" dirty="0">
                <a:ln>
                  <a:noFill/>
                </a:ln>
                <a:solidFill>
                  <a:srgbClr val="3F3F3F"/>
                </a:solidFill>
                <a:effectLst/>
                <a:uLnTx/>
                <a:uFillTx/>
                <a:latin typeface="Microsoft JhengHei"/>
                <a:ea typeface="Microsoft JhengHei"/>
                <a:cs typeface="Microsoft JhengHei"/>
                <a:sym typeface="Microsoft JhengHei"/>
              </a:endParaRPr>
            </a:p>
          </p:txBody>
        </p:sp>
      </p:grpSp>
      <p:sp>
        <p:nvSpPr>
          <p:cNvPr id="710" name="Google Shape;710;p58"/>
          <p:cNvSpPr/>
          <p:nvPr/>
        </p:nvSpPr>
        <p:spPr>
          <a:xfrm>
            <a:off x="9017361" y="1028735"/>
            <a:ext cx="2996477" cy="563808"/>
          </a:xfrm>
          <a:prstGeom prst="rect">
            <a:avLst/>
          </a:prstGeom>
          <a:noFill/>
          <a:ln>
            <a:noFill/>
          </a:ln>
        </p:spPr>
        <p:txBody>
          <a:bodyPr spcFirstLastPara="1" wrap="square" lIns="91425" tIns="45700" rIns="91425" bIns="45700" anchor="t"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zh-TW" altLang="en-US" sz="1600" b="1" i="0" u="none" strike="noStrike" kern="0" cap="none" spc="0" normalizeH="0" baseline="0" noProof="0" dirty="0" smtClean="0">
                <a:ln>
                  <a:noFill/>
                </a:ln>
                <a:solidFill>
                  <a:srgbClr val="0000CC"/>
                </a:solidFill>
                <a:effectLst/>
                <a:uLnTx/>
                <a:uFillTx/>
                <a:latin typeface="Microsoft JhengHei"/>
                <a:ea typeface="Microsoft JhengHei"/>
                <a:cs typeface="Microsoft JhengHei"/>
                <a:sym typeface="Microsoft JhengHei"/>
              </a:rPr>
              <a:t>❖本梯次預計以</a:t>
            </a:r>
            <a:r>
              <a:rPr kumimoji="0" lang="en-US" altLang="zh-TW" sz="1600" b="1" i="0" u="none" strike="noStrike" kern="0" cap="none" spc="0" normalizeH="0" baseline="0" noProof="0" dirty="0" smtClean="0">
                <a:ln>
                  <a:noFill/>
                </a:ln>
                <a:solidFill>
                  <a:srgbClr val="FF0000"/>
                </a:solidFill>
                <a:effectLst/>
                <a:uLnTx/>
                <a:uFillTx/>
                <a:latin typeface="Microsoft JhengHei"/>
                <a:ea typeface="Microsoft JhengHei"/>
                <a:cs typeface="Microsoft JhengHei"/>
                <a:sym typeface="Microsoft JhengHei"/>
              </a:rPr>
              <a:t>3</a:t>
            </a:r>
            <a:r>
              <a:rPr kumimoji="0" lang="zh-TW" altLang="en-US" sz="1600" b="1" i="0" u="none" strike="noStrike" kern="0" cap="none" spc="0" normalizeH="0" baseline="0" noProof="0" dirty="0" smtClean="0">
                <a:ln>
                  <a:noFill/>
                </a:ln>
                <a:solidFill>
                  <a:srgbClr val="FF0000"/>
                </a:solidFill>
                <a:effectLst/>
                <a:uLnTx/>
                <a:uFillTx/>
                <a:latin typeface="Microsoft JhengHei"/>
                <a:ea typeface="Microsoft JhengHei"/>
                <a:cs typeface="Microsoft JhengHei"/>
                <a:sym typeface="Microsoft JhengHei"/>
              </a:rPr>
              <a:t>天</a:t>
            </a:r>
            <a:r>
              <a:rPr kumimoji="0" lang="zh-TW" altLang="en-US" sz="1600" b="1" i="0" u="none" strike="noStrike" kern="0" cap="none" spc="0" normalizeH="0" baseline="0" noProof="0" dirty="0" smtClean="0">
                <a:ln>
                  <a:noFill/>
                </a:ln>
                <a:solidFill>
                  <a:srgbClr val="0000CC"/>
                </a:solidFill>
                <a:effectLst/>
                <a:uLnTx/>
                <a:uFillTx/>
                <a:latin typeface="Microsoft JhengHei"/>
                <a:ea typeface="Microsoft JhengHei"/>
                <a:cs typeface="Microsoft JhengHei"/>
                <a:sym typeface="Microsoft JhengHei"/>
              </a:rPr>
              <a:t>辦理，</a:t>
            </a:r>
            <a:endParaRPr lang="en-US" altLang="zh-TW" sz="1600" b="1" kern="0" dirty="0" smtClean="0">
              <a:solidFill>
                <a:srgbClr val="0000CC"/>
              </a:solidFill>
              <a:latin typeface="Microsoft JhengHei"/>
              <a:ea typeface="Microsoft JhengHei"/>
              <a:cs typeface="Microsoft JhengHei"/>
              <a:sym typeface="Microsoft JhengHei"/>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zh-TW" altLang="en-US" sz="1600" b="1" kern="0" dirty="0" smtClean="0">
                <a:solidFill>
                  <a:srgbClr val="0000CC"/>
                </a:solidFill>
                <a:latin typeface="Microsoft JhengHei"/>
                <a:ea typeface="Microsoft JhengHei"/>
                <a:cs typeface="Microsoft JhengHei"/>
                <a:sym typeface="Microsoft JhengHei"/>
              </a:rPr>
              <a:t>實際情況依當梯次規劃而定</a:t>
            </a:r>
            <a:endParaRPr kumimoji="0" sz="1600" b="1" i="0" u="none" strike="noStrike" kern="0" cap="none" spc="0" normalizeH="0" baseline="0" noProof="0" dirty="0">
              <a:ln>
                <a:noFill/>
              </a:ln>
              <a:solidFill>
                <a:srgbClr val="0000CC"/>
              </a:solidFill>
              <a:effectLst/>
              <a:uLnTx/>
              <a:uFillTx/>
              <a:latin typeface="Microsoft JhengHei"/>
              <a:ea typeface="Microsoft JhengHei"/>
              <a:cs typeface="Microsoft JhengHei"/>
              <a:sym typeface="Microsoft JhengHei"/>
            </a:endParaRPr>
          </a:p>
        </p:txBody>
      </p:sp>
      <p:cxnSp>
        <p:nvCxnSpPr>
          <p:cNvPr id="40" name="Google Shape;721;p59"/>
          <p:cNvCxnSpPr/>
          <p:nvPr/>
        </p:nvCxnSpPr>
        <p:spPr>
          <a:xfrm rot="10800000" flipH="1">
            <a:off x="7919783" y="2487075"/>
            <a:ext cx="2052000" cy="5412"/>
          </a:xfrm>
          <a:prstGeom prst="straightConnector1">
            <a:avLst/>
          </a:prstGeom>
          <a:noFill/>
          <a:ln w="19050" cap="flat" cmpd="sng">
            <a:solidFill>
              <a:srgbClr val="7030A0"/>
            </a:solidFill>
            <a:prstDash val="solid"/>
            <a:round/>
            <a:headEnd type="triangle" w="med" len="med"/>
            <a:tailEnd type="triangle" w="med" len="med"/>
          </a:ln>
        </p:spPr>
      </p:cxnSp>
      <p:sp>
        <p:nvSpPr>
          <p:cNvPr id="39" name="Google Shape;716;p59"/>
          <p:cNvSpPr/>
          <p:nvPr/>
        </p:nvSpPr>
        <p:spPr>
          <a:xfrm rot="10800000" flipH="1">
            <a:off x="761999" y="5684463"/>
            <a:ext cx="10972801" cy="45719"/>
          </a:xfrm>
          <a:custGeom>
            <a:avLst/>
            <a:gdLst/>
            <a:ahLst/>
            <a:cxnLst/>
            <a:rect l="l" t="t" r="r" b="b"/>
            <a:pathLst>
              <a:path w="7832035" h="23854" extrusionOk="0">
                <a:moveTo>
                  <a:pt x="0" y="0"/>
                </a:moveTo>
                <a:lnTo>
                  <a:pt x="7832035" y="23854"/>
                </a:lnTo>
              </a:path>
            </a:pathLst>
          </a:custGeom>
          <a:noFill/>
          <a:ln w="63500" cap="flat" cmpd="sng">
            <a:solidFill>
              <a:srgbClr val="BFBFBF"/>
            </a:solidFill>
            <a:prstDash val="solid"/>
            <a:round/>
            <a:headEnd type="none" w="sm" len="sm"/>
            <a:tailEnd type="triangle" w="med" len="med"/>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2700"/>
              <a:buFont typeface="Arial"/>
              <a:buNone/>
              <a:tabLst/>
              <a:defRPr/>
            </a:pPr>
            <a:endParaRPr kumimoji="0" sz="2700" b="0" i="0" u="none" strike="noStrike" kern="0" cap="none" spc="0" normalizeH="0" baseline="0" noProof="0">
              <a:ln>
                <a:noFill/>
              </a:ln>
              <a:solidFill>
                <a:srgbClr val="000000"/>
              </a:solidFill>
              <a:effectLst/>
              <a:uLnTx/>
              <a:uFillTx/>
              <a:latin typeface="Arial"/>
              <a:ea typeface="Arial"/>
              <a:cs typeface="Arial"/>
              <a:sym typeface="Arial"/>
            </a:endParaRPr>
          </a:p>
        </p:txBody>
      </p:sp>
      <p:cxnSp>
        <p:nvCxnSpPr>
          <p:cNvPr id="41" name="Google Shape;721;p59"/>
          <p:cNvCxnSpPr/>
          <p:nvPr/>
        </p:nvCxnSpPr>
        <p:spPr>
          <a:xfrm rot="10800000" flipH="1">
            <a:off x="8201542" y="5587008"/>
            <a:ext cx="2052000" cy="5412"/>
          </a:xfrm>
          <a:prstGeom prst="straightConnector1">
            <a:avLst/>
          </a:prstGeom>
          <a:noFill/>
          <a:ln w="19050" cap="flat" cmpd="sng">
            <a:solidFill>
              <a:srgbClr val="7030A0"/>
            </a:solidFill>
            <a:prstDash val="solid"/>
            <a:round/>
            <a:headEnd type="triangle" w="med" len="med"/>
            <a:tailEnd type="triangle" w="med" len="med"/>
          </a:ln>
        </p:spPr>
      </p:cxnSp>
      <p:sp>
        <p:nvSpPr>
          <p:cNvPr id="42" name="Google Shape;722;p59"/>
          <p:cNvSpPr/>
          <p:nvPr/>
        </p:nvSpPr>
        <p:spPr>
          <a:xfrm>
            <a:off x="8218938" y="5309535"/>
            <a:ext cx="2017208" cy="276999"/>
          </a:xfrm>
          <a:prstGeom prst="rect">
            <a:avLst/>
          </a:prstGeom>
          <a:noFill/>
          <a:ln>
            <a:noFill/>
          </a:ln>
        </p:spPr>
        <p:txBody>
          <a:bodyPr spcFirstLastPara="1" wrap="square" lIns="91425" tIns="45700" rIns="91425" bIns="45700" anchor="t" anchorCtr="0">
            <a:noAutofit/>
          </a:bodyPr>
          <a:lstStyle/>
          <a:p>
            <a:pPr marL="0" marR="0" lvl="0" indent="0" algn="ctr" defTabSz="914400" rtl="0" eaLnBrk="1" fontAlgn="auto" latinLnBrk="0" hangingPunct="1">
              <a:lnSpc>
                <a:spcPct val="100000"/>
              </a:lnSpc>
              <a:spcBef>
                <a:spcPts val="0"/>
              </a:spcBef>
              <a:spcAft>
                <a:spcPts val="0"/>
              </a:spcAft>
              <a:buClr>
                <a:srgbClr val="7030A0"/>
              </a:buClr>
              <a:buSzPts val="1200"/>
              <a:buFont typeface="Microsoft JhengHei"/>
              <a:buNone/>
              <a:tabLst/>
              <a:defRPr/>
            </a:pPr>
            <a:r>
              <a:rPr kumimoji="0" lang="en-US" altLang="zh-TW" sz="1200" b="1" i="0" u="none" strike="noStrike" kern="0" cap="none" spc="0" normalizeH="0" baseline="0" noProof="0">
                <a:ln>
                  <a:noFill/>
                </a:ln>
                <a:solidFill>
                  <a:srgbClr val="7030A0"/>
                </a:solidFill>
                <a:effectLst/>
                <a:uLnTx/>
                <a:uFillTx/>
                <a:latin typeface="Microsoft JhengHei"/>
                <a:ea typeface="Microsoft JhengHei"/>
                <a:cs typeface="Microsoft JhengHei"/>
                <a:sym typeface="Microsoft JhengHei"/>
              </a:rPr>
              <a:t>1M</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nvGrpSpPr>
          <p:cNvPr id="43" name="群組 42"/>
          <p:cNvGrpSpPr/>
          <p:nvPr/>
        </p:nvGrpSpPr>
        <p:grpSpPr>
          <a:xfrm>
            <a:off x="1309399" y="4998889"/>
            <a:ext cx="1493154" cy="1190802"/>
            <a:chOff x="1736782" y="3140273"/>
            <a:chExt cx="1493154" cy="1190802"/>
          </a:xfrm>
        </p:grpSpPr>
        <p:sp>
          <p:nvSpPr>
            <p:cNvPr id="44" name="Google Shape;724;p59"/>
            <p:cNvSpPr/>
            <p:nvPr/>
          </p:nvSpPr>
          <p:spPr>
            <a:xfrm>
              <a:off x="1874704" y="3140273"/>
              <a:ext cx="1190802" cy="1190802"/>
            </a:xfrm>
            <a:prstGeom prst="ellipse">
              <a:avLst/>
            </a:prstGeom>
            <a:solidFill>
              <a:srgbClr val="FFFF00">
                <a:alpha val="40000"/>
              </a:srgbClr>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2700"/>
                <a:buFont typeface="Arial"/>
                <a:buNone/>
                <a:tabLst/>
                <a:defRPr/>
              </a:pPr>
              <a:endParaRPr kumimoji="0" sz="27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45" name="Google Shape;725;p59"/>
            <p:cNvSpPr/>
            <p:nvPr/>
          </p:nvSpPr>
          <p:spPr>
            <a:xfrm>
              <a:off x="1995736" y="3267136"/>
              <a:ext cx="966884" cy="966884"/>
            </a:xfrm>
            <a:prstGeom prst="ellipse">
              <a:avLst/>
            </a:prstGeom>
            <a:solidFill>
              <a:srgbClr val="44C1A3"/>
            </a:solidFill>
            <a:ln w="50800" cap="flat" cmpd="sng">
              <a:solidFill>
                <a:srgbClr val="31937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2700"/>
                <a:buFont typeface="Arial"/>
                <a:buNone/>
                <a:tabLst/>
                <a:defRPr/>
              </a:pPr>
              <a:endParaRPr kumimoji="0" sz="27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46" name="Google Shape;726;p59"/>
            <p:cNvSpPr txBox="1"/>
            <p:nvPr/>
          </p:nvSpPr>
          <p:spPr>
            <a:xfrm>
              <a:off x="1736782" y="3488493"/>
              <a:ext cx="1493154" cy="535531"/>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90000"/>
                </a:lnSpc>
                <a:spcBef>
                  <a:spcPts val="0"/>
                </a:spcBef>
                <a:spcAft>
                  <a:spcPts val="0"/>
                </a:spcAft>
                <a:buClr>
                  <a:srgbClr val="7030A0"/>
                </a:buClr>
                <a:buSzPts val="1400"/>
                <a:buFont typeface="Microsoft JhengHei"/>
                <a:buNone/>
                <a:tabLst/>
                <a:defRPr/>
              </a:pPr>
              <a:r>
                <a:rPr kumimoji="0" lang="en-US" altLang="zh-TW" sz="1400" b="1" i="0" u="none" strike="noStrike" kern="0" cap="none" spc="0" normalizeH="0" baseline="0" noProof="0">
                  <a:ln>
                    <a:noFill/>
                  </a:ln>
                  <a:solidFill>
                    <a:srgbClr val="7030A0"/>
                  </a:solidFill>
                  <a:effectLst/>
                  <a:uLnTx/>
                  <a:uFillTx/>
                  <a:latin typeface="Microsoft JhengHei"/>
                  <a:ea typeface="Microsoft JhengHei"/>
                  <a:cs typeface="Microsoft JhengHei"/>
                  <a:sym typeface="Microsoft JhengHei"/>
                </a:rPr>
                <a:t>114-2</a:t>
              </a:r>
              <a:br>
                <a:rPr kumimoji="0" lang="en-US" altLang="zh-TW" sz="1400" b="1" i="0" u="none" strike="noStrike" kern="0" cap="none" spc="0" normalizeH="0" baseline="0" noProof="0">
                  <a:ln>
                    <a:noFill/>
                  </a:ln>
                  <a:solidFill>
                    <a:srgbClr val="7030A0"/>
                  </a:solidFill>
                  <a:effectLst/>
                  <a:uLnTx/>
                  <a:uFillTx/>
                  <a:latin typeface="Microsoft JhengHei"/>
                  <a:ea typeface="Microsoft JhengHei"/>
                  <a:cs typeface="Microsoft JhengHei"/>
                  <a:sym typeface="Microsoft JhengHei"/>
                </a:rPr>
              </a:br>
              <a:r>
                <a:rPr kumimoji="0" lang="zh-TW" altLang="en-US" sz="1800" b="1" i="0" u="none" strike="noStrike" kern="0" cap="none" spc="0" normalizeH="0" baseline="0" noProof="0">
                  <a:ln>
                    <a:noFill/>
                  </a:ln>
                  <a:solidFill>
                    <a:srgbClr val="7030A0"/>
                  </a:solidFill>
                  <a:effectLst/>
                  <a:uLnTx/>
                  <a:uFillTx/>
                  <a:latin typeface="Microsoft JhengHei"/>
                  <a:ea typeface="Microsoft JhengHei"/>
                  <a:cs typeface="Microsoft JhengHei"/>
                  <a:sym typeface="Microsoft JhengHei"/>
                </a:rPr>
                <a:t>會議審查</a:t>
              </a:r>
              <a:endParaRPr kumimoji="0" sz="1800" b="1" i="0" u="none" strike="noStrike" kern="0" cap="none" spc="0" normalizeH="0" baseline="0" noProof="0">
                <a:ln>
                  <a:noFill/>
                </a:ln>
                <a:solidFill>
                  <a:srgbClr val="7030A0"/>
                </a:solidFill>
                <a:effectLst/>
                <a:uLnTx/>
                <a:uFillTx/>
                <a:latin typeface="Microsoft JhengHei"/>
                <a:ea typeface="Microsoft JhengHei"/>
                <a:cs typeface="Microsoft JhengHei"/>
                <a:sym typeface="Microsoft JhengHei"/>
              </a:endParaRPr>
            </a:p>
          </p:txBody>
        </p:sp>
      </p:grpSp>
      <p:sp>
        <p:nvSpPr>
          <p:cNvPr id="47" name="Google Shape;727;p59"/>
          <p:cNvSpPr/>
          <p:nvPr/>
        </p:nvSpPr>
        <p:spPr>
          <a:xfrm>
            <a:off x="6959036" y="5017792"/>
            <a:ext cx="1190802" cy="1190802"/>
          </a:xfrm>
          <a:prstGeom prst="ellipse">
            <a:avLst/>
          </a:prstGeom>
          <a:solidFill>
            <a:srgbClr val="FFFF00">
              <a:alpha val="40000"/>
            </a:srgbClr>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2700"/>
              <a:buFont typeface="Arial"/>
              <a:buNone/>
              <a:tabLst/>
              <a:defRPr/>
            </a:pPr>
            <a:endParaRPr kumimoji="0" sz="27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48" name="Google Shape;728;p59"/>
          <p:cNvSpPr/>
          <p:nvPr/>
        </p:nvSpPr>
        <p:spPr>
          <a:xfrm>
            <a:off x="7072861" y="5160660"/>
            <a:ext cx="966884" cy="966884"/>
          </a:xfrm>
          <a:prstGeom prst="ellipse">
            <a:avLst/>
          </a:prstGeom>
          <a:solidFill>
            <a:srgbClr val="44C1A3"/>
          </a:solidFill>
          <a:ln w="50800" cap="flat" cmpd="sng">
            <a:solidFill>
              <a:srgbClr val="31937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2700"/>
              <a:buFont typeface="Arial"/>
              <a:buNone/>
              <a:tabLst/>
              <a:defRPr/>
            </a:pPr>
            <a:endParaRPr kumimoji="0" sz="27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49" name="Google Shape;729;p59"/>
          <p:cNvSpPr txBox="1"/>
          <p:nvPr/>
        </p:nvSpPr>
        <p:spPr>
          <a:xfrm>
            <a:off x="6815946" y="5380975"/>
            <a:ext cx="1493154" cy="535531"/>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90000"/>
              </a:lnSpc>
              <a:spcBef>
                <a:spcPts val="0"/>
              </a:spcBef>
              <a:spcAft>
                <a:spcPts val="0"/>
              </a:spcAft>
              <a:buClr>
                <a:srgbClr val="7030A0"/>
              </a:buClr>
              <a:buSzPts val="1400"/>
              <a:buFont typeface="Microsoft JhengHei"/>
              <a:buNone/>
              <a:tabLst/>
              <a:defRPr/>
            </a:pPr>
            <a:r>
              <a:rPr kumimoji="0" lang="en-US" altLang="zh-TW" sz="1400" b="1" i="0" u="none" strike="noStrike" kern="0" cap="none" spc="0" normalizeH="0" baseline="0" noProof="0">
                <a:ln>
                  <a:noFill/>
                </a:ln>
                <a:solidFill>
                  <a:srgbClr val="7030A0"/>
                </a:solidFill>
                <a:effectLst/>
                <a:uLnTx/>
                <a:uFillTx/>
                <a:latin typeface="Microsoft JhengHei"/>
                <a:ea typeface="Microsoft JhengHei"/>
                <a:cs typeface="Microsoft JhengHei"/>
                <a:sym typeface="Microsoft JhengHei"/>
              </a:rPr>
              <a:t>114-2</a:t>
            </a:r>
            <a:endParaRPr kumimoji="0" sz="1400" b="0" i="0" u="none" strike="noStrike" kern="0" cap="none" spc="0" normalizeH="0" baseline="0" noProof="0">
              <a:ln>
                <a:noFill/>
              </a:ln>
              <a:solidFill>
                <a:srgbClr val="000000"/>
              </a:solidFill>
              <a:effectLst/>
              <a:uLnTx/>
              <a:uFillTx/>
              <a:latin typeface="Arial"/>
              <a:cs typeface="Arial"/>
              <a:sym typeface="Arial"/>
            </a:endParaRPr>
          </a:p>
          <a:p>
            <a:pPr marL="0" marR="0" lvl="0" indent="0" algn="ctr" defTabSz="914400" rtl="0" eaLnBrk="1" fontAlgn="auto" latinLnBrk="0" hangingPunct="1">
              <a:lnSpc>
                <a:spcPct val="90000"/>
              </a:lnSpc>
              <a:spcBef>
                <a:spcPts val="0"/>
              </a:spcBef>
              <a:spcAft>
                <a:spcPts val="0"/>
              </a:spcAft>
              <a:buClr>
                <a:srgbClr val="7030A0"/>
              </a:buClr>
              <a:buSzPts val="1800"/>
              <a:buFont typeface="Microsoft JhengHei"/>
              <a:buNone/>
              <a:tabLst/>
              <a:defRPr/>
            </a:pPr>
            <a:r>
              <a:rPr kumimoji="0" lang="zh-TW" altLang="en-US" sz="1800" b="1" i="0" u="none" strike="noStrike" kern="0" cap="none" spc="0" normalizeH="0" baseline="0" noProof="0">
                <a:ln>
                  <a:noFill/>
                </a:ln>
                <a:solidFill>
                  <a:srgbClr val="7030A0"/>
                </a:solidFill>
                <a:effectLst/>
                <a:uLnTx/>
                <a:uFillTx/>
                <a:latin typeface="Microsoft JhengHei"/>
                <a:ea typeface="Microsoft JhengHei"/>
                <a:cs typeface="Microsoft JhengHei"/>
                <a:sym typeface="Microsoft JhengHei"/>
              </a:rPr>
              <a:t>計審會</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50" name="Google Shape;730;p59"/>
          <p:cNvSpPr/>
          <p:nvPr/>
        </p:nvSpPr>
        <p:spPr>
          <a:xfrm>
            <a:off x="10261553" y="5037686"/>
            <a:ext cx="1190802" cy="1190802"/>
          </a:xfrm>
          <a:prstGeom prst="ellipse">
            <a:avLst/>
          </a:prstGeom>
          <a:solidFill>
            <a:srgbClr val="FFFF00">
              <a:alpha val="40000"/>
            </a:srgbClr>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2700"/>
              <a:buFont typeface="Arial"/>
              <a:buNone/>
              <a:tabLst/>
              <a:defRPr/>
            </a:pPr>
            <a:endParaRPr kumimoji="0" sz="27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51" name="Google Shape;731;p59"/>
          <p:cNvSpPr/>
          <p:nvPr/>
        </p:nvSpPr>
        <p:spPr>
          <a:xfrm>
            <a:off x="10372642" y="5184729"/>
            <a:ext cx="966884" cy="966884"/>
          </a:xfrm>
          <a:prstGeom prst="ellipse">
            <a:avLst/>
          </a:prstGeom>
          <a:solidFill>
            <a:srgbClr val="99CB38"/>
          </a:solidFill>
          <a:ln w="50800" cap="flat" cmpd="sng">
            <a:solidFill>
              <a:srgbClr val="739A28"/>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2700"/>
              <a:buFont typeface="Arial"/>
              <a:buNone/>
              <a:tabLst/>
              <a:defRPr/>
            </a:pPr>
            <a:endParaRPr kumimoji="0" sz="27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52" name="Google Shape;732;p59"/>
          <p:cNvSpPr txBox="1"/>
          <p:nvPr/>
        </p:nvSpPr>
        <p:spPr>
          <a:xfrm>
            <a:off x="10113643" y="5473815"/>
            <a:ext cx="1493154" cy="535531"/>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90000"/>
              </a:lnSpc>
              <a:spcBef>
                <a:spcPts val="0"/>
              </a:spcBef>
              <a:spcAft>
                <a:spcPts val="0"/>
              </a:spcAft>
              <a:buClr>
                <a:srgbClr val="7030A0"/>
              </a:buClr>
              <a:buSzPts val="1600"/>
              <a:buFont typeface="Microsoft JhengHei"/>
              <a:buNone/>
              <a:tabLst/>
              <a:defRPr/>
            </a:pPr>
            <a:r>
              <a:rPr kumimoji="0" lang="zh-TW" altLang="en-US" sz="1600" b="1" i="0" u="none" strike="noStrike" kern="0" cap="none" spc="0" normalizeH="0" baseline="0" noProof="0">
                <a:ln>
                  <a:noFill/>
                </a:ln>
                <a:solidFill>
                  <a:srgbClr val="7030A0"/>
                </a:solidFill>
                <a:effectLst/>
                <a:uLnTx/>
                <a:uFillTx/>
                <a:latin typeface="Microsoft JhengHei"/>
                <a:ea typeface="Microsoft JhengHei"/>
                <a:cs typeface="Microsoft JhengHei"/>
                <a:sym typeface="Microsoft JhengHei"/>
              </a:rPr>
              <a:t>核定清單</a:t>
            </a:r>
            <a:endParaRPr kumimoji="0" sz="1600" b="1" i="0" u="none" strike="noStrike" kern="0" cap="none" spc="0" normalizeH="0" baseline="0" noProof="0">
              <a:ln>
                <a:noFill/>
              </a:ln>
              <a:solidFill>
                <a:srgbClr val="7030A0"/>
              </a:solidFill>
              <a:effectLst/>
              <a:uLnTx/>
              <a:uFillTx/>
              <a:latin typeface="Microsoft JhengHei"/>
              <a:ea typeface="Microsoft JhengHei"/>
              <a:cs typeface="Microsoft JhengHei"/>
              <a:sym typeface="Microsoft JhengHei"/>
            </a:endParaRPr>
          </a:p>
          <a:p>
            <a:pPr marL="0" marR="0" lvl="0" indent="0" algn="ctr" defTabSz="914400" rtl="0" eaLnBrk="1" fontAlgn="auto" latinLnBrk="0" hangingPunct="1">
              <a:lnSpc>
                <a:spcPct val="90000"/>
              </a:lnSpc>
              <a:spcBef>
                <a:spcPts val="0"/>
              </a:spcBef>
              <a:spcAft>
                <a:spcPts val="0"/>
              </a:spcAft>
              <a:buClr>
                <a:srgbClr val="7030A0"/>
              </a:buClr>
              <a:buSzPts val="1600"/>
              <a:buFont typeface="Microsoft JhengHei"/>
              <a:buNone/>
              <a:tabLst/>
              <a:defRPr/>
            </a:pPr>
            <a:r>
              <a:rPr kumimoji="0" lang="zh-TW" altLang="en-US" sz="1600" b="1" i="0" u="none" strike="noStrike" kern="0" cap="none" spc="0" normalizeH="0" baseline="0" noProof="0">
                <a:ln>
                  <a:noFill/>
                </a:ln>
                <a:solidFill>
                  <a:srgbClr val="7030A0"/>
                </a:solidFill>
                <a:effectLst/>
                <a:uLnTx/>
                <a:uFillTx/>
                <a:latin typeface="Microsoft JhengHei"/>
                <a:ea typeface="Microsoft JhengHei"/>
                <a:cs typeface="Microsoft JhengHei"/>
                <a:sym typeface="Microsoft JhengHei"/>
              </a:rPr>
              <a:t>發函</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nvGrpSpPr>
          <p:cNvPr id="53" name="Google Shape;733;p59"/>
          <p:cNvGrpSpPr/>
          <p:nvPr/>
        </p:nvGrpSpPr>
        <p:grpSpPr>
          <a:xfrm>
            <a:off x="705800" y="4390933"/>
            <a:ext cx="2962013" cy="671388"/>
            <a:chOff x="504865" y="2075830"/>
            <a:chExt cx="811554" cy="671388"/>
          </a:xfrm>
        </p:grpSpPr>
        <p:sp>
          <p:nvSpPr>
            <p:cNvPr id="54" name="Google Shape;734;p59"/>
            <p:cNvSpPr/>
            <p:nvPr/>
          </p:nvSpPr>
          <p:spPr>
            <a:xfrm>
              <a:off x="504865" y="2075830"/>
              <a:ext cx="711967" cy="307777"/>
            </a:xfrm>
            <a:prstGeom prst="rect">
              <a:avLst/>
            </a:prstGeom>
            <a:noFill/>
            <a:ln>
              <a:noFill/>
            </a:ln>
          </p:spPr>
          <p:txBody>
            <a:bodyPr spcFirstLastPara="1" wrap="square" lIns="91425" tIns="45700" rIns="91425" bIns="45700" anchor="t" anchorCtr="0">
              <a:noAutofit/>
            </a:bodyPr>
            <a:lstStyle/>
            <a:p>
              <a:pPr marL="0" marR="0" lvl="0" indent="0" algn="ctr" defTabSz="914400" rtl="0" eaLnBrk="1" fontAlgn="auto" latinLnBrk="0" hangingPunct="1">
                <a:lnSpc>
                  <a:spcPct val="100000"/>
                </a:lnSpc>
                <a:spcBef>
                  <a:spcPts val="0"/>
                </a:spcBef>
                <a:spcAft>
                  <a:spcPts val="0"/>
                </a:spcAft>
                <a:buClr>
                  <a:srgbClr val="C0504D"/>
                </a:buClr>
                <a:buSzPts val="1400"/>
                <a:buFont typeface="Microsoft JhengHei"/>
                <a:buNone/>
                <a:tabLst/>
                <a:defRPr/>
              </a:pPr>
              <a:r>
                <a:rPr kumimoji="0" lang="en-US" altLang="zh-TW" sz="1400" b="1" i="0" u="none" strike="noStrike" kern="0" cap="none" spc="0" normalizeH="0" baseline="0" noProof="0" dirty="0">
                  <a:ln>
                    <a:noFill/>
                  </a:ln>
                  <a:solidFill>
                    <a:srgbClr val="C0504D"/>
                  </a:solidFill>
                  <a:effectLst/>
                  <a:uLnTx/>
                  <a:uFillTx/>
                  <a:latin typeface="Microsoft JhengHei"/>
                  <a:ea typeface="Microsoft JhengHei"/>
                  <a:cs typeface="Microsoft JhengHei"/>
                  <a:sym typeface="Microsoft JhengHei"/>
                </a:rPr>
                <a:t>05/05-05/20</a:t>
              </a:r>
              <a:endParaRPr kumimoji="0" sz="1400" b="1" i="0" u="none" strike="noStrike" kern="0" cap="none" spc="0" normalizeH="0" baseline="0" noProof="0" dirty="0">
                <a:ln>
                  <a:noFill/>
                </a:ln>
                <a:solidFill>
                  <a:srgbClr val="C0504D"/>
                </a:solidFill>
                <a:effectLst/>
                <a:uLnTx/>
                <a:uFillTx/>
                <a:latin typeface="Microsoft JhengHei"/>
                <a:ea typeface="Microsoft JhengHei"/>
                <a:cs typeface="Microsoft JhengHei"/>
                <a:sym typeface="Microsoft JhengHei"/>
              </a:endParaRPr>
            </a:p>
          </p:txBody>
        </p:sp>
        <p:sp>
          <p:nvSpPr>
            <p:cNvPr id="55" name="Google Shape;735;p59"/>
            <p:cNvSpPr/>
            <p:nvPr/>
          </p:nvSpPr>
          <p:spPr>
            <a:xfrm>
              <a:off x="504865" y="2358080"/>
              <a:ext cx="811554" cy="389138"/>
            </a:xfrm>
            <a:prstGeom prst="rect">
              <a:avLst/>
            </a:prstGeom>
            <a:noFill/>
            <a:ln>
              <a:noFill/>
            </a:ln>
          </p:spPr>
          <p:txBody>
            <a:bodyPr spcFirstLastPara="1" wrap="square" lIns="91425" tIns="45700" rIns="91425" bIns="45700" anchor="t" anchorCtr="0">
              <a:noAutofit/>
            </a:bodyPr>
            <a:lstStyle/>
            <a:p>
              <a:pPr marL="0" marR="0" lvl="0" indent="0" algn="ctr" defTabSz="914400" rtl="0" eaLnBrk="1" fontAlgn="auto" latinLnBrk="0" hangingPunct="1">
                <a:lnSpc>
                  <a:spcPct val="100000"/>
                </a:lnSpc>
                <a:spcBef>
                  <a:spcPts val="0"/>
                </a:spcBef>
                <a:spcAft>
                  <a:spcPts val="0"/>
                </a:spcAft>
                <a:buClr>
                  <a:srgbClr val="3F3F3F"/>
                </a:buClr>
                <a:buSzPts val="1400"/>
                <a:buFont typeface="Microsoft JhengHei"/>
                <a:buNone/>
                <a:tabLst/>
                <a:defRPr/>
              </a:pPr>
              <a:r>
                <a:rPr kumimoji="0" lang="en-US" altLang="zh-TW" sz="1400" b="1" i="0" u="none" strike="noStrike" kern="0" cap="none" spc="0" normalizeH="0" baseline="0" noProof="0" dirty="0">
                  <a:ln>
                    <a:noFill/>
                  </a:ln>
                  <a:solidFill>
                    <a:srgbClr val="3F3F3F"/>
                  </a:solidFill>
                  <a:effectLst/>
                  <a:uLnTx/>
                  <a:uFillTx/>
                  <a:latin typeface="Microsoft JhengHei"/>
                  <a:ea typeface="Microsoft JhengHei"/>
                  <a:cs typeface="Microsoft JhengHei"/>
                  <a:sym typeface="Microsoft JhengHei"/>
                </a:rPr>
                <a:t>114-2</a:t>
              </a:r>
              <a:r>
                <a:rPr kumimoji="0" lang="zh-TW" altLang="en-US" sz="1600" b="1" i="0" u="none" strike="noStrike" kern="0" cap="none" spc="0" normalizeH="0" baseline="0" noProof="0" dirty="0">
                  <a:ln>
                    <a:noFill/>
                  </a:ln>
                  <a:solidFill>
                    <a:srgbClr val="3F3F3F"/>
                  </a:solidFill>
                  <a:effectLst/>
                  <a:uLnTx/>
                  <a:uFillTx/>
                  <a:latin typeface="Microsoft JhengHei"/>
                  <a:ea typeface="Microsoft JhengHei"/>
                  <a:cs typeface="Microsoft JhengHei"/>
                  <a:sym typeface="Microsoft JhengHei"/>
                </a:rPr>
                <a:t>會議審查</a:t>
              </a:r>
              <a:r>
                <a:rPr kumimoji="0" lang="en-US" altLang="zh-TW" sz="1600" b="1" i="0" u="none" strike="noStrike" kern="0" cap="none" spc="0" normalizeH="0" baseline="0" noProof="0" dirty="0">
                  <a:ln>
                    <a:noFill/>
                  </a:ln>
                  <a:solidFill>
                    <a:srgbClr val="3F3F3F"/>
                  </a:solidFill>
                  <a:effectLst/>
                  <a:uLnTx/>
                  <a:uFillTx/>
                  <a:latin typeface="Microsoft JhengHei"/>
                  <a:ea typeface="Microsoft JhengHei"/>
                  <a:cs typeface="Microsoft JhengHei"/>
                  <a:sym typeface="Microsoft JhengHei"/>
                </a:rPr>
                <a:t>(</a:t>
              </a:r>
              <a:r>
                <a:rPr kumimoji="0" lang="zh-TW" altLang="en-US" sz="1600" b="1" i="0" u="none" strike="noStrike" kern="0" cap="none" spc="0" normalizeH="0" baseline="0" noProof="0" dirty="0">
                  <a:ln>
                    <a:noFill/>
                  </a:ln>
                  <a:solidFill>
                    <a:srgbClr val="3F3F3F"/>
                  </a:solidFill>
                  <a:effectLst/>
                  <a:uLnTx/>
                  <a:uFillTx/>
                  <a:latin typeface="Microsoft JhengHei"/>
                  <a:ea typeface="Microsoft JhengHei"/>
                  <a:cs typeface="Microsoft JhengHei"/>
                  <a:sym typeface="Microsoft JhengHei"/>
                </a:rPr>
                <a:t>含延續案期末</a:t>
              </a:r>
              <a:r>
                <a:rPr kumimoji="0" lang="en-US" altLang="zh-TW" sz="1600" b="1" i="0" u="none" strike="noStrike" kern="0" cap="none" spc="0" normalizeH="0" baseline="0" noProof="0" dirty="0">
                  <a:ln>
                    <a:noFill/>
                  </a:ln>
                  <a:solidFill>
                    <a:srgbClr val="3F3F3F"/>
                  </a:solidFill>
                  <a:effectLst/>
                  <a:uLnTx/>
                  <a:uFillTx/>
                  <a:latin typeface="Microsoft JhengHei"/>
                  <a:ea typeface="Microsoft JhengHei"/>
                  <a:cs typeface="Microsoft JhengHei"/>
                  <a:sym typeface="Microsoft JhengHei"/>
                </a:rPr>
                <a:t>)</a:t>
              </a:r>
              <a:endParaRPr kumimoji="0"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Pts val="1200"/>
                <a:buFont typeface="Arial"/>
                <a:buNone/>
                <a:tabLst/>
                <a:defRPr/>
              </a:pPr>
              <a:endParaRPr kumimoji="0" sz="1200" b="1" i="0" u="none" strike="noStrike" kern="0" cap="none" spc="0" normalizeH="0" baseline="0" noProof="0" dirty="0">
                <a:ln>
                  <a:noFill/>
                </a:ln>
                <a:solidFill>
                  <a:srgbClr val="3F3F3F"/>
                </a:solidFill>
                <a:effectLst/>
                <a:uLnTx/>
                <a:uFillTx/>
                <a:latin typeface="Microsoft JhengHei"/>
                <a:ea typeface="Microsoft JhengHei"/>
                <a:cs typeface="Microsoft JhengHei"/>
                <a:sym typeface="Microsoft JhengHei"/>
              </a:endParaRPr>
            </a:p>
          </p:txBody>
        </p:sp>
      </p:grpSp>
      <p:grpSp>
        <p:nvGrpSpPr>
          <p:cNvPr id="56" name="Google Shape;736;p59"/>
          <p:cNvGrpSpPr/>
          <p:nvPr/>
        </p:nvGrpSpPr>
        <p:grpSpPr>
          <a:xfrm>
            <a:off x="6495899" y="4256155"/>
            <a:ext cx="2185707" cy="764526"/>
            <a:chOff x="539552" y="2133745"/>
            <a:chExt cx="1794526" cy="764526"/>
          </a:xfrm>
        </p:grpSpPr>
        <p:sp>
          <p:nvSpPr>
            <p:cNvPr id="57" name="Google Shape;737;p59"/>
            <p:cNvSpPr/>
            <p:nvPr/>
          </p:nvSpPr>
          <p:spPr>
            <a:xfrm>
              <a:off x="599696" y="2133745"/>
              <a:ext cx="1656184" cy="584775"/>
            </a:xfrm>
            <a:prstGeom prst="rect">
              <a:avLst/>
            </a:prstGeom>
            <a:noFill/>
            <a:ln>
              <a:noFill/>
            </a:ln>
          </p:spPr>
          <p:txBody>
            <a:bodyPr spcFirstLastPara="1" wrap="square" lIns="91425" tIns="45700" rIns="91425" bIns="45700" anchor="t" anchorCtr="0">
              <a:noAutofit/>
            </a:bodyPr>
            <a:lstStyle/>
            <a:p>
              <a:pPr marL="0" marR="0" lvl="0" indent="0" algn="ctr" defTabSz="914400" rtl="0" eaLnBrk="1" fontAlgn="auto" latinLnBrk="0" hangingPunct="1">
                <a:lnSpc>
                  <a:spcPct val="100000"/>
                </a:lnSpc>
                <a:spcBef>
                  <a:spcPts val="0"/>
                </a:spcBef>
                <a:spcAft>
                  <a:spcPts val="0"/>
                </a:spcAft>
                <a:buClr>
                  <a:srgbClr val="C0504D"/>
                </a:buClr>
                <a:buSzPts val="1400"/>
                <a:buFont typeface="Microsoft JhengHei"/>
                <a:buNone/>
                <a:tabLst/>
                <a:defRPr/>
              </a:pPr>
              <a:r>
                <a:rPr kumimoji="0" lang="en-US" altLang="zh-TW" sz="1400" b="1" i="0" u="none" strike="noStrike" kern="0" cap="none" spc="0" normalizeH="0" baseline="0" noProof="0">
                  <a:ln>
                    <a:noFill/>
                  </a:ln>
                  <a:solidFill>
                    <a:srgbClr val="C0504D"/>
                  </a:solidFill>
                  <a:effectLst/>
                  <a:uLnTx/>
                  <a:uFillTx/>
                  <a:latin typeface="Microsoft JhengHei"/>
                  <a:ea typeface="Microsoft JhengHei"/>
                  <a:cs typeface="Microsoft JhengHei"/>
                  <a:sym typeface="Microsoft JhengHei"/>
                </a:rPr>
                <a:t>06/04-06/11 </a:t>
              </a:r>
              <a:endParaRPr kumimoji="0" sz="1400" b="1" i="0" u="none" strike="noStrike" kern="0" cap="none" spc="0" normalizeH="0" baseline="0" noProof="0">
                <a:ln>
                  <a:noFill/>
                </a:ln>
                <a:solidFill>
                  <a:srgbClr val="C0504D"/>
                </a:solidFill>
                <a:effectLst/>
                <a:uLnTx/>
                <a:uFillTx/>
                <a:latin typeface="Microsoft JhengHei"/>
                <a:ea typeface="Microsoft JhengHei"/>
                <a:cs typeface="Microsoft JhengHei"/>
                <a:sym typeface="Microsoft JhengHei"/>
              </a:endParaRP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1" i="0" u="none" strike="noStrike" kern="0" cap="none" spc="0" normalizeH="0" baseline="0" noProof="0">
                <a:ln>
                  <a:noFill/>
                </a:ln>
                <a:solidFill>
                  <a:srgbClr val="C0504D"/>
                </a:solidFill>
                <a:effectLst/>
                <a:uLnTx/>
                <a:uFillTx/>
                <a:latin typeface="Microsoft JhengHei"/>
                <a:ea typeface="Microsoft JhengHei"/>
                <a:cs typeface="Microsoft JhengHei"/>
                <a:sym typeface="Microsoft JhengHei"/>
              </a:endParaRPr>
            </a:p>
          </p:txBody>
        </p:sp>
        <p:sp>
          <p:nvSpPr>
            <p:cNvPr id="58" name="Google Shape;738;p59"/>
            <p:cNvSpPr/>
            <p:nvPr/>
          </p:nvSpPr>
          <p:spPr>
            <a:xfrm>
              <a:off x="539552" y="2375051"/>
              <a:ext cx="1794526" cy="523220"/>
            </a:xfrm>
            <a:prstGeom prst="rect">
              <a:avLst/>
            </a:prstGeom>
            <a:noFill/>
            <a:ln>
              <a:noFill/>
            </a:ln>
          </p:spPr>
          <p:txBody>
            <a:bodyPr spcFirstLastPara="1" wrap="square" lIns="91425" tIns="45700" rIns="91425" bIns="45700" anchor="t" anchorCtr="0">
              <a:noAutofit/>
            </a:bodyPr>
            <a:lstStyle/>
            <a:p>
              <a:pPr marL="0" marR="0" lvl="0" indent="0" algn="ctr" defTabSz="914400" rtl="0" eaLnBrk="1" fontAlgn="auto" latinLnBrk="0" hangingPunct="1">
                <a:lnSpc>
                  <a:spcPct val="100000"/>
                </a:lnSpc>
                <a:spcBef>
                  <a:spcPts val="0"/>
                </a:spcBef>
                <a:spcAft>
                  <a:spcPts val="0"/>
                </a:spcAft>
                <a:buClr>
                  <a:srgbClr val="3F3F3F"/>
                </a:buClr>
                <a:buSzPts val="1400"/>
                <a:buFont typeface="Microsoft JhengHei"/>
                <a:buNone/>
                <a:tabLst/>
                <a:defRPr/>
              </a:pPr>
              <a:r>
                <a:rPr kumimoji="0" lang="en-US" altLang="zh-TW" sz="1400" b="1" i="0" u="none" strike="noStrike" kern="0" cap="none" spc="0" normalizeH="0" baseline="0" noProof="0" dirty="0">
                  <a:ln>
                    <a:noFill/>
                  </a:ln>
                  <a:solidFill>
                    <a:srgbClr val="3F3F3F"/>
                  </a:solidFill>
                  <a:effectLst/>
                  <a:uLnTx/>
                  <a:uFillTx/>
                  <a:latin typeface="Microsoft JhengHei"/>
                  <a:ea typeface="Microsoft JhengHei"/>
                  <a:cs typeface="Microsoft JhengHei"/>
                  <a:sym typeface="Microsoft JhengHei"/>
                </a:rPr>
                <a:t>114-2</a:t>
              </a:r>
              <a:r>
                <a:rPr kumimoji="0" lang="zh-TW" altLang="en-US" sz="1600" b="1" i="0" u="none" strike="noStrike" kern="0" cap="none" spc="0" normalizeH="0" baseline="0" noProof="0" dirty="0">
                  <a:ln>
                    <a:noFill/>
                  </a:ln>
                  <a:solidFill>
                    <a:srgbClr val="3F3F3F"/>
                  </a:solidFill>
                  <a:effectLst/>
                  <a:uLnTx/>
                  <a:uFillTx/>
                  <a:latin typeface="Microsoft JhengHei"/>
                  <a:ea typeface="Microsoft JhengHei"/>
                  <a:cs typeface="Microsoft JhengHei"/>
                  <a:sym typeface="Microsoft JhengHei"/>
                </a:rPr>
                <a:t>細部計畫書審查</a:t>
              </a:r>
              <a:endParaRPr kumimoji="0" sz="1600" b="1" i="0" u="none" strike="noStrike" kern="0" cap="none" spc="0" normalizeH="0" baseline="0" noProof="0" dirty="0">
                <a:ln>
                  <a:noFill/>
                </a:ln>
                <a:solidFill>
                  <a:srgbClr val="3F3F3F"/>
                </a:solidFill>
                <a:effectLst/>
                <a:uLnTx/>
                <a:uFillTx/>
                <a:latin typeface="Microsoft JhengHei"/>
                <a:ea typeface="Microsoft JhengHei"/>
                <a:cs typeface="Microsoft JhengHei"/>
                <a:sym typeface="Microsoft JhengHei"/>
              </a:endParaRPr>
            </a:p>
            <a:p>
              <a:pPr marL="0" marR="0" lvl="0" indent="0" algn="ctr" defTabSz="914400" rtl="0" eaLnBrk="1" fontAlgn="auto" latinLnBrk="0" hangingPunct="1">
                <a:lnSpc>
                  <a:spcPct val="100000"/>
                </a:lnSpc>
                <a:spcBef>
                  <a:spcPts val="0"/>
                </a:spcBef>
                <a:spcAft>
                  <a:spcPts val="0"/>
                </a:spcAft>
                <a:buClr>
                  <a:srgbClr val="3F3F3F"/>
                </a:buClr>
                <a:buSzPts val="1200"/>
                <a:buFont typeface="Microsoft JhengHei"/>
                <a:buNone/>
                <a:tabLst/>
                <a:defRPr/>
              </a:pPr>
              <a:r>
                <a:rPr kumimoji="0" lang="zh-TW" altLang="en-US" sz="1200" b="1" i="0" u="none" strike="noStrike" kern="0" cap="none" spc="0" normalizeH="0" baseline="0" noProof="0" dirty="0">
                  <a:ln>
                    <a:noFill/>
                  </a:ln>
                  <a:solidFill>
                    <a:srgbClr val="3F3F3F"/>
                  </a:solidFill>
                  <a:effectLst/>
                  <a:uLnTx/>
                  <a:uFillTx/>
                  <a:latin typeface="Microsoft JhengHei"/>
                  <a:ea typeface="Microsoft JhengHei"/>
                  <a:cs typeface="Microsoft JhengHei"/>
                  <a:sym typeface="Microsoft JhengHei"/>
                </a:rPr>
                <a:t>依委員意見進行細部計書修正</a:t>
              </a:r>
              <a:endParaRPr kumimoji="0" sz="1200" b="1" i="0" u="none" strike="noStrike" kern="0" cap="none" spc="0" normalizeH="0" baseline="0" noProof="0" dirty="0">
                <a:ln>
                  <a:noFill/>
                </a:ln>
                <a:solidFill>
                  <a:srgbClr val="FF0000"/>
                </a:solidFill>
                <a:effectLst/>
                <a:uLnTx/>
                <a:uFillTx/>
                <a:latin typeface="Microsoft JhengHei"/>
                <a:ea typeface="Microsoft JhengHei"/>
                <a:cs typeface="Microsoft JhengHei"/>
                <a:sym typeface="Microsoft JhengHei"/>
              </a:endParaRPr>
            </a:p>
          </p:txBody>
        </p:sp>
      </p:grpSp>
      <p:sp>
        <p:nvSpPr>
          <p:cNvPr id="59" name="Google Shape;753;p59"/>
          <p:cNvSpPr txBox="1"/>
          <p:nvPr/>
        </p:nvSpPr>
        <p:spPr>
          <a:xfrm>
            <a:off x="3989306" y="5245813"/>
            <a:ext cx="2038100" cy="286192"/>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90000"/>
              </a:lnSpc>
              <a:spcBef>
                <a:spcPts val="0"/>
              </a:spcBef>
              <a:spcAft>
                <a:spcPts val="0"/>
              </a:spcAft>
              <a:buClr>
                <a:srgbClr val="7030A0"/>
              </a:buClr>
              <a:buSzPts val="1400"/>
              <a:buFont typeface="Microsoft JhengHei"/>
              <a:buNone/>
              <a:tabLst/>
              <a:defRPr/>
            </a:pPr>
            <a:r>
              <a:rPr kumimoji="0" lang="zh-TW" altLang="en-US" sz="1400" b="1" i="0" u="none" strike="noStrike" kern="0" cap="none" spc="0" normalizeH="0" baseline="0" noProof="0" dirty="0" smtClean="0">
                <a:ln>
                  <a:noFill/>
                </a:ln>
                <a:solidFill>
                  <a:srgbClr val="7030A0"/>
                </a:solidFill>
                <a:effectLst/>
                <a:uLnTx/>
                <a:uFillTx/>
                <a:latin typeface="Microsoft JhengHei"/>
                <a:ea typeface="Microsoft JhengHei"/>
                <a:cs typeface="Microsoft JhengHei"/>
                <a:sym typeface="Microsoft JhengHei"/>
              </a:rPr>
              <a:t>細部</a:t>
            </a:r>
            <a:r>
              <a:rPr kumimoji="0" lang="zh-TW" altLang="en-US" sz="1400" b="1" i="0" u="none" strike="noStrike" kern="0" cap="none" spc="0" normalizeH="0" baseline="0" noProof="0" dirty="0">
                <a:ln>
                  <a:noFill/>
                </a:ln>
                <a:solidFill>
                  <a:srgbClr val="7030A0"/>
                </a:solidFill>
                <a:effectLst/>
                <a:uLnTx/>
                <a:uFillTx/>
                <a:latin typeface="Microsoft JhengHei"/>
                <a:ea typeface="Microsoft JhengHei"/>
                <a:cs typeface="Microsoft JhengHei"/>
                <a:sym typeface="Microsoft JhengHei"/>
              </a:rPr>
              <a:t>計畫</a:t>
            </a:r>
            <a:r>
              <a:rPr kumimoji="0" lang="zh-TW" altLang="en-US" sz="1400" b="1" i="0" u="none" strike="noStrike" kern="0" cap="none" spc="0" normalizeH="0" baseline="0" noProof="0" dirty="0" smtClean="0">
                <a:ln>
                  <a:noFill/>
                </a:ln>
                <a:solidFill>
                  <a:srgbClr val="7030A0"/>
                </a:solidFill>
                <a:effectLst/>
                <a:uLnTx/>
                <a:uFillTx/>
                <a:latin typeface="Microsoft JhengHei"/>
                <a:ea typeface="Microsoft JhengHei"/>
                <a:cs typeface="Microsoft JhengHei"/>
                <a:sym typeface="Microsoft JhengHei"/>
              </a:rPr>
              <a:t>書繳交、審查</a:t>
            </a: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60" name="Google Shape;755;p59"/>
          <p:cNvSpPr/>
          <p:nvPr/>
        </p:nvSpPr>
        <p:spPr>
          <a:xfrm>
            <a:off x="3927815" y="4943007"/>
            <a:ext cx="1970156" cy="365490"/>
          </a:xfrm>
          <a:prstGeom prst="rect">
            <a:avLst/>
          </a:prstGeom>
          <a:noFill/>
          <a:ln>
            <a:noFill/>
          </a:ln>
        </p:spPr>
        <p:txBody>
          <a:bodyPr spcFirstLastPara="1" wrap="square" lIns="91425" tIns="45700" rIns="91425" bIns="45700" anchor="t" anchorCtr="0">
            <a:noAutofit/>
          </a:bodyPr>
          <a:lstStyle/>
          <a:p>
            <a:pPr marL="0" marR="0" lvl="0" indent="0" algn="ctr" defTabSz="914400" rtl="0" eaLnBrk="1" fontAlgn="auto" latinLnBrk="0" hangingPunct="1">
              <a:lnSpc>
                <a:spcPct val="100000"/>
              </a:lnSpc>
              <a:spcBef>
                <a:spcPts val="0"/>
              </a:spcBef>
              <a:spcAft>
                <a:spcPts val="0"/>
              </a:spcAft>
              <a:buClr>
                <a:srgbClr val="C0504D"/>
              </a:buClr>
              <a:buSzPts val="1400"/>
              <a:buFont typeface="Microsoft JhengHei"/>
              <a:buNone/>
              <a:tabLst/>
              <a:defRPr/>
            </a:pPr>
            <a:r>
              <a:rPr kumimoji="0" lang="en-US" altLang="zh-TW" sz="1400" b="1" i="0" u="none" strike="noStrike" kern="0" cap="none" spc="0" normalizeH="0" baseline="0" noProof="0" dirty="0" smtClean="0">
                <a:ln>
                  <a:noFill/>
                </a:ln>
                <a:solidFill>
                  <a:srgbClr val="C0504D"/>
                </a:solidFill>
                <a:effectLst/>
                <a:uLnTx/>
                <a:uFillTx/>
                <a:latin typeface="Microsoft JhengHei"/>
                <a:ea typeface="Microsoft JhengHei"/>
                <a:cs typeface="Microsoft JhengHei"/>
                <a:sym typeface="Microsoft JhengHei"/>
              </a:rPr>
              <a:t>05/26-06/03</a:t>
            </a:r>
            <a:endParaRPr kumimoji="0" sz="1400" b="1" i="0" u="none" strike="noStrike" kern="0" cap="none" spc="0" normalizeH="0" baseline="0" noProof="0" dirty="0">
              <a:ln>
                <a:noFill/>
              </a:ln>
              <a:solidFill>
                <a:srgbClr val="C0504D"/>
              </a:solidFill>
              <a:effectLst/>
              <a:uLnTx/>
              <a:uFillTx/>
              <a:latin typeface="Microsoft JhengHei"/>
              <a:ea typeface="Microsoft JhengHei"/>
              <a:cs typeface="Microsoft JhengHei"/>
              <a:sym typeface="Microsoft JhengHei"/>
            </a:endParaRPr>
          </a:p>
        </p:txBody>
      </p:sp>
      <p:cxnSp>
        <p:nvCxnSpPr>
          <p:cNvPr id="61" name="Google Shape;721;p59"/>
          <p:cNvCxnSpPr/>
          <p:nvPr/>
        </p:nvCxnSpPr>
        <p:spPr>
          <a:xfrm flipV="1">
            <a:off x="2792896" y="5572316"/>
            <a:ext cx="4038137" cy="14218"/>
          </a:xfrm>
          <a:prstGeom prst="straightConnector1">
            <a:avLst/>
          </a:prstGeom>
          <a:noFill/>
          <a:ln w="19050" cap="flat" cmpd="sng">
            <a:solidFill>
              <a:srgbClr val="7030A0"/>
            </a:solidFill>
            <a:prstDash val="solid"/>
            <a:round/>
            <a:headEnd type="triangle" w="med" len="med"/>
            <a:tailEnd type="triangle" w="med" len="med"/>
          </a:ln>
        </p:spPr>
      </p:cxnSp>
    </p:spTree>
    <p:extLst>
      <p:ext uri="{BB962C8B-B14F-4D97-AF65-F5344CB8AC3E}">
        <p14:creationId xmlns:p14="http://schemas.microsoft.com/office/powerpoint/2010/main" val="49606897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769"/>
        <p:cNvGrpSpPr/>
        <p:nvPr/>
      </p:nvGrpSpPr>
      <p:grpSpPr>
        <a:xfrm>
          <a:off x="0" y="0"/>
          <a:ext cx="0" cy="0"/>
          <a:chOff x="0" y="0"/>
          <a:chExt cx="0" cy="0"/>
        </a:xfrm>
      </p:grpSpPr>
      <p:sp>
        <p:nvSpPr>
          <p:cNvPr id="775" name="Google Shape;775;p60"/>
          <p:cNvSpPr txBox="1">
            <a:spLocks noGrp="1"/>
          </p:cNvSpPr>
          <p:nvPr>
            <p:ph type="title" idx="4294967295"/>
          </p:nvPr>
        </p:nvSpPr>
        <p:spPr>
          <a:xfrm>
            <a:off x="0" y="109538"/>
            <a:ext cx="10515600" cy="741362"/>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1800"/>
              <a:buNone/>
            </a:pPr>
            <a:r>
              <a:rPr lang="zh-TW" sz="3200" b="1" dirty="0"/>
              <a:t>115-1徵件時程</a:t>
            </a:r>
            <a:r>
              <a:rPr lang="zh-TW" sz="3200" b="1" dirty="0" smtClean="0"/>
              <a:t>規劃</a:t>
            </a:r>
            <a:endParaRPr sz="2000" dirty="0"/>
          </a:p>
        </p:txBody>
      </p:sp>
      <p:sp>
        <p:nvSpPr>
          <p:cNvPr id="63" name="Google Shape;653;p58"/>
          <p:cNvSpPr/>
          <p:nvPr/>
        </p:nvSpPr>
        <p:spPr>
          <a:xfrm>
            <a:off x="4137119" y="1539892"/>
            <a:ext cx="1190802" cy="1190802"/>
          </a:xfrm>
          <a:prstGeom prst="ellipse">
            <a:avLst/>
          </a:prstGeom>
          <a:solidFill>
            <a:srgbClr val="FFFF00">
              <a:alpha val="40000"/>
            </a:srgbClr>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2700"/>
              <a:buFont typeface="Arial"/>
              <a:buNone/>
              <a:tabLst/>
              <a:defRPr/>
            </a:pPr>
            <a:endParaRPr kumimoji="0" sz="27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64" name="Google Shape;654;p58"/>
          <p:cNvSpPr/>
          <p:nvPr/>
        </p:nvSpPr>
        <p:spPr>
          <a:xfrm flipV="1">
            <a:off x="993913" y="2163426"/>
            <a:ext cx="10612883" cy="45719"/>
          </a:xfrm>
          <a:custGeom>
            <a:avLst/>
            <a:gdLst/>
            <a:ahLst/>
            <a:cxnLst/>
            <a:rect l="l" t="t" r="r" b="b"/>
            <a:pathLst>
              <a:path w="7832035" h="23854" extrusionOk="0">
                <a:moveTo>
                  <a:pt x="0" y="0"/>
                </a:moveTo>
                <a:lnTo>
                  <a:pt x="7832035" y="23854"/>
                </a:lnTo>
              </a:path>
            </a:pathLst>
          </a:custGeom>
          <a:noFill/>
          <a:ln w="63500" cap="flat" cmpd="sng">
            <a:solidFill>
              <a:srgbClr val="BFBFBF"/>
            </a:solidFill>
            <a:prstDash val="solid"/>
            <a:round/>
            <a:headEnd type="none" w="sm" len="sm"/>
            <a:tailEnd type="triangle" w="med" len="med"/>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2700"/>
              <a:buFont typeface="Arial"/>
              <a:buNone/>
              <a:tabLst/>
              <a:defRPr/>
            </a:pPr>
            <a:endParaRPr kumimoji="0" sz="27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65" name="Google Shape;655;p58"/>
          <p:cNvSpPr/>
          <p:nvPr/>
        </p:nvSpPr>
        <p:spPr>
          <a:xfrm>
            <a:off x="1804679" y="1555614"/>
            <a:ext cx="1190802" cy="1190802"/>
          </a:xfrm>
          <a:prstGeom prst="ellipse">
            <a:avLst/>
          </a:prstGeom>
          <a:solidFill>
            <a:srgbClr val="FFFF00">
              <a:alpha val="40000"/>
            </a:srgbClr>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2700"/>
              <a:buFont typeface="Arial"/>
              <a:buNone/>
              <a:tabLst/>
              <a:defRPr/>
            </a:pPr>
            <a:endParaRPr kumimoji="0" sz="27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66" name="Google Shape;659;p58"/>
          <p:cNvSpPr/>
          <p:nvPr/>
        </p:nvSpPr>
        <p:spPr>
          <a:xfrm>
            <a:off x="1931729" y="1683264"/>
            <a:ext cx="936104" cy="936104"/>
          </a:xfrm>
          <a:prstGeom prst="ellipse">
            <a:avLst/>
          </a:prstGeom>
          <a:solidFill>
            <a:srgbClr val="44C1A3"/>
          </a:solidFill>
          <a:ln w="50800" cap="flat" cmpd="sng">
            <a:solidFill>
              <a:srgbClr val="31937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2700"/>
              <a:buFont typeface="Arial"/>
              <a:buNone/>
              <a:tabLst/>
              <a:defRPr/>
            </a:pPr>
            <a:endParaRPr kumimoji="0" sz="27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67" name="Google Shape;660;p58"/>
          <p:cNvSpPr txBox="1"/>
          <p:nvPr/>
        </p:nvSpPr>
        <p:spPr>
          <a:xfrm>
            <a:off x="1653204" y="2106233"/>
            <a:ext cx="1493154" cy="480131"/>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90000"/>
              </a:lnSpc>
              <a:spcBef>
                <a:spcPts val="0"/>
              </a:spcBef>
              <a:spcAft>
                <a:spcPts val="0"/>
              </a:spcAft>
              <a:buClr>
                <a:srgbClr val="7030A0"/>
              </a:buClr>
              <a:buSzPts val="1400"/>
              <a:buFont typeface="Microsoft JhengHei"/>
              <a:buNone/>
              <a:tabLst/>
              <a:defRPr/>
            </a:pPr>
            <a:r>
              <a:rPr kumimoji="0" lang="zh-TW" altLang="en-US" sz="1400" b="1" i="0" u="none" strike="noStrike" kern="0" cap="none" spc="0" normalizeH="0" baseline="0" noProof="0">
                <a:ln>
                  <a:noFill/>
                </a:ln>
                <a:solidFill>
                  <a:srgbClr val="7030A0"/>
                </a:solidFill>
                <a:effectLst/>
                <a:uLnTx/>
                <a:uFillTx/>
                <a:latin typeface="Microsoft JhengHei"/>
                <a:ea typeface="Microsoft JhengHei"/>
                <a:cs typeface="Microsoft JhengHei"/>
                <a:sym typeface="Microsoft JhengHei"/>
              </a:rPr>
              <a:t>計畫徵件</a:t>
            </a:r>
            <a:endParaRPr kumimoji="0" sz="1400" b="1" i="0" u="none" strike="noStrike" kern="0" cap="none" spc="0" normalizeH="0" baseline="0" noProof="0">
              <a:ln>
                <a:noFill/>
              </a:ln>
              <a:solidFill>
                <a:srgbClr val="7030A0"/>
              </a:solidFill>
              <a:effectLst/>
              <a:uLnTx/>
              <a:uFillTx/>
              <a:latin typeface="Microsoft JhengHei"/>
              <a:ea typeface="Microsoft JhengHei"/>
              <a:cs typeface="Microsoft JhengHei"/>
              <a:sym typeface="Microsoft JhengHei"/>
            </a:endParaRPr>
          </a:p>
          <a:p>
            <a:pPr marL="0" marR="0" lvl="0" indent="0" algn="ctr" defTabSz="914400" rtl="0" eaLnBrk="1" fontAlgn="auto" latinLnBrk="0" hangingPunct="1">
              <a:lnSpc>
                <a:spcPct val="90000"/>
              </a:lnSpc>
              <a:spcBef>
                <a:spcPts val="0"/>
              </a:spcBef>
              <a:spcAft>
                <a:spcPts val="0"/>
              </a:spcAft>
              <a:buClr>
                <a:srgbClr val="7030A0"/>
              </a:buClr>
              <a:buSzPts val="1400"/>
              <a:buFont typeface="Microsoft JhengHei"/>
              <a:buNone/>
              <a:tabLst/>
              <a:defRPr/>
            </a:pPr>
            <a:r>
              <a:rPr kumimoji="0" lang="zh-TW" altLang="en-US" sz="1400" b="1" i="0" u="none" strike="noStrike" kern="0" cap="none" spc="0" normalizeH="0" baseline="0" noProof="0">
                <a:ln>
                  <a:noFill/>
                </a:ln>
                <a:solidFill>
                  <a:srgbClr val="7030A0"/>
                </a:solidFill>
                <a:effectLst/>
                <a:uLnTx/>
                <a:uFillTx/>
                <a:latin typeface="Microsoft JhengHei"/>
                <a:ea typeface="Microsoft JhengHei"/>
                <a:cs typeface="Microsoft JhengHei"/>
                <a:sym typeface="Microsoft JhengHei"/>
              </a:rPr>
              <a:t>開始</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68" name="Google Shape;661;p58"/>
          <p:cNvSpPr/>
          <p:nvPr/>
        </p:nvSpPr>
        <p:spPr>
          <a:xfrm>
            <a:off x="890569" y="2067906"/>
            <a:ext cx="232155" cy="232155"/>
          </a:xfrm>
          <a:prstGeom prst="ellipse">
            <a:avLst/>
          </a:prstGeom>
          <a:solidFill>
            <a:srgbClr val="44C1A3"/>
          </a:solidFill>
          <a:ln w="50800" cap="flat" cmpd="sng">
            <a:solidFill>
              <a:srgbClr val="31937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2700"/>
              <a:buFont typeface="Arial"/>
              <a:buNone/>
              <a:tabLst/>
              <a:defRPr/>
            </a:pPr>
            <a:endParaRPr kumimoji="0" sz="2700" b="0" i="0" u="none" strike="noStrike" kern="0" cap="none" spc="0" normalizeH="0" baseline="0" noProof="0">
              <a:ln>
                <a:noFill/>
              </a:ln>
              <a:solidFill>
                <a:srgbClr val="FFFFFF"/>
              </a:solidFill>
              <a:effectLst/>
              <a:uLnTx/>
              <a:uFillTx/>
              <a:latin typeface="Arial"/>
              <a:ea typeface="Arial"/>
              <a:cs typeface="Arial"/>
              <a:sym typeface="Arial"/>
            </a:endParaRPr>
          </a:p>
        </p:txBody>
      </p:sp>
      <p:grpSp>
        <p:nvGrpSpPr>
          <p:cNvPr id="69" name="Google Shape;663;p58"/>
          <p:cNvGrpSpPr/>
          <p:nvPr/>
        </p:nvGrpSpPr>
        <p:grpSpPr>
          <a:xfrm>
            <a:off x="197554" y="1358827"/>
            <a:ext cx="1582536" cy="1103173"/>
            <a:chOff x="73294" y="2164860"/>
            <a:chExt cx="1659723" cy="1682319"/>
          </a:xfrm>
        </p:grpSpPr>
        <p:sp>
          <p:nvSpPr>
            <p:cNvPr id="70" name="Google Shape;664;p58"/>
            <p:cNvSpPr/>
            <p:nvPr/>
          </p:nvSpPr>
          <p:spPr>
            <a:xfrm>
              <a:off x="76833" y="2164860"/>
              <a:ext cx="1656184" cy="584775"/>
            </a:xfrm>
            <a:prstGeom prst="rect">
              <a:avLst/>
            </a:prstGeom>
            <a:noFill/>
            <a:ln>
              <a:noFill/>
            </a:ln>
          </p:spPr>
          <p:txBody>
            <a:bodyPr spcFirstLastPara="1" wrap="square" lIns="91425" tIns="45700" rIns="91425" bIns="45700" anchor="t" anchorCtr="0">
              <a:noAutofit/>
            </a:bodyPr>
            <a:lstStyle/>
            <a:p>
              <a:pPr marL="0" marR="0" lvl="0" indent="0" algn="ctr" defTabSz="914400" rtl="0" eaLnBrk="1" fontAlgn="auto" latinLnBrk="0" hangingPunct="1">
                <a:lnSpc>
                  <a:spcPct val="100000"/>
                </a:lnSpc>
                <a:spcBef>
                  <a:spcPts val="0"/>
                </a:spcBef>
                <a:spcAft>
                  <a:spcPts val="0"/>
                </a:spcAft>
                <a:buClr>
                  <a:srgbClr val="C0504D"/>
                </a:buClr>
                <a:buSzPts val="1400"/>
                <a:buFont typeface="Microsoft JhengHei"/>
                <a:buNone/>
                <a:tabLst/>
                <a:defRPr/>
              </a:pPr>
              <a:r>
                <a:rPr kumimoji="0" lang="en-US" altLang="zh-TW" sz="1400" b="1" i="0" u="none" strike="noStrike" kern="0" cap="none" spc="0" normalizeH="0" baseline="0" noProof="0" dirty="0" smtClean="0">
                  <a:ln>
                    <a:noFill/>
                  </a:ln>
                  <a:solidFill>
                    <a:srgbClr val="C0504D"/>
                  </a:solidFill>
                  <a:effectLst/>
                  <a:uLnTx/>
                  <a:uFillTx/>
                  <a:latin typeface="Microsoft JhengHei"/>
                  <a:ea typeface="Microsoft JhengHei"/>
                  <a:cs typeface="Microsoft JhengHei"/>
                  <a:sym typeface="Microsoft JhengHei"/>
                </a:rPr>
                <a:t>08/12.13.14</a:t>
              </a:r>
              <a:endParaRPr kumimoji="0" sz="1400" b="1" i="0" u="none" strike="noStrike" kern="0" cap="none" spc="0" normalizeH="0" baseline="0" noProof="0" dirty="0">
                <a:ln>
                  <a:noFill/>
                </a:ln>
                <a:solidFill>
                  <a:srgbClr val="C0504D"/>
                </a:solidFill>
                <a:effectLst/>
                <a:uLnTx/>
                <a:uFillTx/>
                <a:latin typeface="Microsoft JhengHei"/>
                <a:ea typeface="Microsoft JhengHei"/>
                <a:cs typeface="Microsoft JhengHei"/>
                <a:sym typeface="Microsoft JhengHei"/>
              </a:endParaRP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1" i="0" u="none" strike="noStrike" kern="0" cap="none" spc="0" normalizeH="0" baseline="0" noProof="0" dirty="0">
                <a:ln>
                  <a:noFill/>
                </a:ln>
                <a:solidFill>
                  <a:srgbClr val="C0504D"/>
                </a:solidFill>
                <a:effectLst/>
                <a:uLnTx/>
                <a:uFillTx/>
                <a:latin typeface="Microsoft JhengHei"/>
                <a:ea typeface="Microsoft JhengHei"/>
                <a:cs typeface="Microsoft JhengHei"/>
                <a:sym typeface="Microsoft JhengHei"/>
              </a:endParaRPr>
            </a:p>
          </p:txBody>
        </p:sp>
        <p:sp>
          <p:nvSpPr>
            <p:cNvPr id="71" name="Google Shape;665;p58"/>
            <p:cNvSpPr/>
            <p:nvPr/>
          </p:nvSpPr>
          <p:spPr>
            <a:xfrm>
              <a:off x="73294" y="2477573"/>
              <a:ext cx="1656184" cy="1369606"/>
            </a:xfrm>
            <a:prstGeom prst="rect">
              <a:avLst/>
            </a:prstGeom>
            <a:noFill/>
            <a:ln>
              <a:noFill/>
            </a:ln>
          </p:spPr>
          <p:txBody>
            <a:bodyPr spcFirstLastPara="1" wrap="square" lIns="91425" tIns="45700" rIns="91425" bIns="45700" anchor="t" anchorCtr="0">
              <a:noAutofit/>
            </a:bodyPr>
            <a:lstStyle/>
            <a:p>
              <a:pPr marL="0" marR="0" lvl="0" indent="0" algn="ctr" defTabSz="914400" rtl="0" eaLnBrk="1" fontAlgn="auto" latinLnBrk="0" hangingPunct="1">
                <a:lnSpc>
                  <a:spcPct val="100000"/>
                </a:lnSpc>
                <a:spcBef>
                  <a:spcPts val="0"/>
                </a:spcBef>
                <a:spcAft>
                  <a:spcPts val="0"/>
                </a:spcAft>
                <a:buClr>
                  <a:srgbClr val="3F3F3F"/>
                </a:buClr>
                <a:buSzPts val="1600"/>
                <a:buFont typeface="Microsoft JhengHei"/>
                <a:buNone/>
                <a:tabLst/>
                <a:defRPr/>
              </a:pPr>
              <a:r>
                <a:rPr kumimoji="0" lang="zh-TW" altLang="en-US" sz="1600" b="1" i="0" u="none" strike="noStrike" kern="0" cap="none" spc="0" normalizeH="0" baseline="0" noProof="0" dirty="0">
                  <a:ln>
                    <a:noFill/>
                  </a:ln>
                  <a:solidFill>
                    <a:srgbClr val="3F3F3F"/>
                  </a:solidFill>
                  <a:effectLst/>
                  <a:uLnTx/>
                  <a:uFillTx/>
                  <a:latin typeface="Microsoft JhengHei"/>
                  <a:ea typeface="Microsoft JhengHei"/>
                  <a:cs typeface="Microsoft JhengHei"/>
                  <a:sym typeface="Microsoft JhengHei"/>
                </a:rPr>
                <a:t>徵件說明</a:t>
              </a:r>
              <a:r>
                <a:rPr kumimoji="0" lang="zh-TW" altLang="en-US" sz="1600" b="1" i="0" u="none" strike="noStrike" kern="0" cap="none" spc="0" normalizeH="0" baseline="0" noProof="0" dirty="0" smtClean="0">
                  <a:ln>
                    <a:noFill/>
                  </a:ln>
                  <a:solidFill>
                    <a:srgbClr val="3F3F3F"/>
                  </a:solidFill>
                  <a:effectLst/>
                  <a:uLnTx/>
                  <a:uFillTx/>
                  <a:latin typeface="Microsoft JhengHei"/>
                  <a:ea typeface="Microsoft JhengHei"/>
                  <a:cs typeface="Microsoft JhengHei"/>
                  <a:sym typeface="Microsoft JhengHei"/>
                </a:rPr>
                <a:t>會</a:t>
              </a:r>
              <a:endParaRPr kumimoji="0" sz="1600" b="1" i="0" u="none" strike="noStrike" kern="0" cap="none" spc="0" normalizeH="0" baseline="0" noProof="0" dirty="0">
                <a:ln>
                  <a:noFill/>
                </a:ln>
                <a:solidFill>
                  <a:srgbClr val="3F3F3F"/>
                </a:solidFill>
                <a:effectLst/>
                <a:uLnTx/>
                <a:uFillTx/>
                <a:latin typeface="Microsoft JhengHei"/>
                <a:ea typeface="Microsoft JhengHei"/>
                <a:cs typeface="Microsoft JhengHei"/>
                <a:sym typeface="Microsoft JhengHei"/>
              </a:endParaRPr>
            </a:p>
          </p:txBody>
        </p:sp>
      </p:grpSp>
      <p:sp>
        <p:nvSpPr>
          <p:cNvPr id="72" name="Google Shape;666;p58"/>
          <p:cNvSpPr/>
          <p:nvPr/>
        </p:nvSpPr>
        <p:spPr>
          <a:xfrm>
            <a:off x="3384311" y="2083561"/>
            <a:ext cx="232155" cy="232155"/>
          </a:xfrm>
          <a:prstGeom prst="ellipse">
            <a:avLst/>
          </a:prstGeom>
          <a:solidFill>
            <a:srgbClr val="44C1A3"/>
          </a:solidFill>
          <a:ln w="50800" cap="flat" cmpd="sng">
            <a:solidFill>
              <a:srgbClr val="31937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2700"/>
              <a:buFont typeface="Arial"/>
              <a:buNone/>
              <a:tabLst/>
              <a:defRPr/>
            </a:pPr>
            <a:endParaRPr kumimoji="0" sz="27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73" name="Google Shape;668;p58"/>
          <p:cNvSpPr/>
          <p:nvPr/>
        </p:nvSpPr>
        <p:spPr>
          <a:xfrm>
            <a:off x="4250938" y="1671181"/>
            <a:ext cx="966884" cy="966884"/>
          </a:xfrm>
          <a:prstGeom prst="ellipse">
            <a:avLst/>
          </a:prstGeom>
          <a:solidFill>
            <a:srgbClr val="99CB38"/>
          </a:solidFill>
          <a:ln w="50800" cap="flat" cmpd="sng">
            <a:solidFill>
              <a:srgbClr val="739A28"/>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2700"/>
              <a:buFont typeface="Arial"/>
              <a:buNone/>
              <a:tabLst/>
              <a:defRPr/>
            </a:pPr>
            <a:endParaRPr kumimoji="0" sz="27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74" name="Google Shape;669;p58"/>
          <p:cNvSpPr txBox="1"/>
          <p:nvPr/>
        </p:nvSpPr>
        <p:spPr>
          <a:xfrm>
            <a:off x="3992198" y="2108951"/>
            <a:ext cx="1493154" cy="480131"/>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90000"/>
              </a:lnSpc>
              <a:spcBef>
                <a:spcPts val="0"/>
              </a:spcBef>
              <a:spcAft>
                <a:spcPts val="0"/>
              </a:spcAft>
              <a:buClr>
                <a:srgbClr val="7030A0"/>
              </a:buClr>
              <a:buSzPts val="1400"/>
              <a:buFont typeface="Microsoft JhengHei"/>
              <a:buNone/>
              <a:tabLst/>
              <a:defRPr/>
            </a:pPr>
            <a:r>
              <a:rPr kumimoji="0" lang="zh-TW" altLang="en-US" sz="1400" b="1" i="0" u="none" strike="noStrike" kern="0" cap="none" spc="0" normalizeH="0" baseline="0" noProof="0">
                <a:ln>
                  <a:noFill/>
                </a:ln>
                <a:solidFill>
                  <a:srgbClr val="7030A0"/>
                </a:solidFill>
                <a:effectLst/>
                <a:uLnTx/>
                <a:uFillTx/>
                <a:latin typeface="Microsoft JhengHei"/>
                <a:ea typeface="Microsoft JhengHei"/>
                <a:cs typeface="Microsoft JhengHei"/>
                <a:sym typeface="Microsoft JhengHei"/>
              </a:rPr>
              <a:t>計畫徵件</a:t>
            </a:r>
            <a:endParaRPr kumimoji="0" sz="1400" b="1" i="0" u="none" strike="noStrike" kern="0" cap="none" spc="0" normalizeH="0" baseline="0" noProof="0">
              <a:ln>
                <a:noFill/>
              </a:ln>
              <a:solidFill>
                <a:srgbClr val="7030A0"/>
              </a:solidFill>
              <a:effectLst/>
              <a:uLnTx/>
              <a:uFillTx/>
              <a:latin typeface="Microsoft JhengHei"/>
              <a:ea typeface="Microsoft JhengHei"/>
              <a:cs typeface="Microsoft JhengHei"/>
              <a:sym typeface="Microsoft JhengHei"/>
            </a:endParaRPr>
          </a:p>
          <a:p>
            <a:pPr marL="0" marR="0" lvl="0" indent="0" algn="ctr" defTabSz="914400" rtl="0" eaLnBrk="1" fontAlgn="auto" latinLnBrk="0" hangingPunct="1">
              <a:lnSpc>
                <a:spcPct val="90000"/>
              </a:lnSpc>
              <a:spcBef>
                <a:spcPts val="0"/>
              </a:spcBef>
              <a:spcAft>
                <a:spcPts val="0"/>
              </a:spcAft>
              <a:buClr>
                <a:srgbClr val="7030A0"/>
              </a:buClr>
              <a:buSzPts val="1400"/>
              <a:buFont typeface="Microsoft JhengHei"/>
              <a:buNone/>
              <a:tabLst/>
              <a:defRPr/>
            </a:pPr>
            <a:r>
              <a:rPr kumimoji="0" lang="zh-TW" altLang="en-US" sz="1400" b="1" i="0" u="none" strike="noStrike" kern="0" cap="none" spc="0" normalizeH="0" baseline="0" noProof="0">
                <a:ln>
                  <a:noFill/>
                </a:ln>
                <a:solidFill>
                  <a:srgbClr val="7030A0"/>
                </a:solidFill>
                <a:effectLst/>
                <a:uLnTx/>
                <a:uFillTx/>
                <a:latin typeface="Microsoft JhengHei"/>
                <a:ea typeface="Microsoft JhengHei"/>
                <a:cs typeface="Microsoft JhengHei"/>
                <a:sym typeface="Microsoft JhengHei"/>
              </a:rPr>
              <a:t>截止</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75" name="Google Shape;670;p58"/>
          <p:cNvSpPr txBox="1"/>
          <p:nvPr/>
        </p:nvSpPr>
        <p:spPr>
          <a:xfrm>
            <a:off x="1987624" y="1817720"/>
            <a:ext cx="981482" cy="369332"/>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FFFFFF"/>
              </a:buClr>
              <a:buSzPts val="1800"/>
              <a:buFont typeface="Microsoft JhengHei"/>
              <a:buNone/>
              <a:tabLst/>
              <a:defRPr/>
            </a:pPr>
            <a:r>
              <a:rPr kumimoji="0" lang="en-US" altLang="zh-TW" sz="1800" b="1" i="0" u="none" strike="noStrike" kern="0" cap="none" spc="0" normalizeH="0" baseline="0" noProof="0" dirty="0" smtClean="0">
                <a:ln>
                  <a:noFill/>
                </a:ln>
                <a:solidFill>
                  <a:srgbClr val="FFFFFF"/>
                </a:solidFill>
                <a:effectLst/>
                <a:uLnTx/>
                <a:uFillTx/>
                <a:latin typeface="Microsoft JhengHei"/>
                <a:ea typeface="Microsoft JhengHei"/>
                <a:cs typeface="Microsoft JhengHei"/>
                <a:sym typeface="Microsoft JhengHei"/>
              </a:rPr>
              <a:t>08/15</a:t>
            </a:r>
            <a:endParaRPr kumimoji="0" sz="1800" b="1" i="0" u="none" strike="noStrike" kern="0" cap="none" spc="0" normalizeH="0" baseline="0" noProof="0" dirty="0">
              <a:ln>
                <a:noFill/>
              </a:ln>
              <a:solidFill>
                <a:srgbClr val="FFFFFF"/>
              </a:solidFill>
              <a:effectLst/>
              <a:uLnTx/>
              <a:uFillTx/>
              <a:latin typeface="Arial"/>
              <a:ea typeface="Arial"/>
              <a:cs typeface="Arial"/>
              <a:sym typeface="Arial"/>
            </a:endParaRPr>
          </a:p>
        </p:txBody>
      </p:sp>
      <p:sp>
        <p:nvSpPr>
          <p:cNvPr id="76" name="Google Shape;671;p58"/>
          <p:cNvSpPr txBox="1"/>
          <p:nvPr/>
        </p:nvSpPr>
        <p:spPr>
          <a:xfrm>
            <a:off x="4331065" y="1820629"/>
            <a:ext cx="987982" cy="369332"/>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FFFFFF"/>
              </a:buClr>
              <a:buSzPts val="1800"/>
              <a:buFont typeface="Microsoft JhengHei"/>
              <a:buNone/>
              <a:tabLst/>
              <a:defRPr/>
            </a:pPr>
            <a:r>
              <a:rPr kumimoji="0" lang="en-US" altLang="zh-TW" sz="1800" b="1" i="0" u="none" strike="noStrike" kern="0" cap="none" spc="0" normalizeH="0" baseline="0" noProof="0" dirty="0" smtClean="0">
                <a:ln>
                  <a:noFill/>
                </a:ln>
                <a:solidFill>
                  <a:srgbClr val="FFFFFF"/>
                </a:solidFill>
                <a:effectLst/>
                <a:uLnTx/>
                <a:uFillTx/>
                <a:latin typeface="Microsoft JhengHei"/>
                <a:ea typeface="Microsoft JhengHei"/>
                <a:cs typeface="Microsoft JhengHei"/>
                <a:sym typeface="Microsoft JhengHei"/>
              </a:rPr>
              <a:t>09/15</a:t>
            </a:r>
            <a:endParaRPr kumimoji="0" sz="1800" b="1" i="0" u="none" strike="noStrike" kern="0" cap="none" spc="0" normalizeH="0" baseline="0" noProof="0" dirty="0">
              <a:ln>
                <a:noFill/>
              </a:ln>
              <a:solidFill>
                <a:srgbClr val="FFFFFF"/>
              </a:solidFill>
              <a:effectLst/>
              <a:uLnTx/>
              <a:uFillTx/>
              <a:latin typeface="Arial"/>
              <a:ea typeface="Arial"/>
              <a:cs typeface="Arial"/>
              <a:sym typeface="Arial"/>
            </a:endParaRPr>
          </a:p>
        </p:txBody>
      </p:sp>
      <p:grpSp>
        <p:nvGrpSpPr>
          <p:cNvPr id="77" name="Google Shape;675;p58"/>
          <p:cNvGrpSpPr/>
          <p:nvPr/>
        </p:nvGrpSpPr>
        <p:grpSpPr>
          <a:xfrm>
            <a:off x="2585597" y="2768646"/>
            <a:ext cx="2033600" cy="1022453"/>
            <a:chOff x="526094" y="2137428"/>
            <a:chExt cx="1669642" cy="1022453"/>
          </a:xfrm>
        </p:grpSpPr>
        <p:sp>
          <p:nvSpPr>
            <p:cNvPr id="78" name="Google Shape;676;p58"/>
            <p:cNvSpPr/>
            <p:nvPr/>
          </p:nvSpPr>
          <p:spPr>
            <a:xfrm>
              <a:off x="526094" y="2137428"/>
              <a:ext cx="1656184" cy="584775"/>
            </a:xfrm>
            <a:prstGeom prst="rect">
              <a:avLst/>
            </a:prstGeom>
            <a:noFill/>
            <a:ln>
              <a:noFill/>
            </a:ln>
          </p:spPr>
          <p:txBody>
            <a:bodyPr spcFirstLastPara="1" wrap="square" lIns="91425" tIns="45700" rIns="91425" bIns="45700" anchor="t" anchorCtr="0">
              <a:noAutofit/>
            </a:bodyPr>
            <a:lstStyle/>
            <a:p>
              <a:pPr marL="0" marR="0" lvl="0" indent="0" algn="ctr" defTabSz="914400" rtl="0" eaLnBrk="1" fontAlgn="auto" latinLnBrk="0" hangingPunct="1">
                <a:lnSpc>
                  <a:spcPct val="100000"/>
                </a:lnSpc>
                <a:spcBef>
                  <a:spcPts val="0"/>
                </a:spcBef>
                <a:spcAft>
                  <a:spcPts val="0"/>
                </a:spcAft>
                <a:buClr>
                  <a:srgbClr val="C0504D"/>
                </a:buClr>
                <a:buSzPts val="1400"/>
                <a:buFont typeface="Microsoft JhengHei"/>
                <a:buNone/>
                <a:tabLst/>
                <a:defRPr/>
              </a:pPr>
              <a:r>
                <a:rPr lang="en-US" altLang="zh-TW" sz="1400" b="1" kern="0" dirty="0">
                  <a:solidFill>
                    <a:srgbClr val="C0504D"/>
                  </a:solidFill>
                  <a:latin typeface="Microsoft JhengHei"/>
                  <a:ea typeface="Microsoft JhengHei"/>
                  <a:cs typeface="Microsoft JhengHei"/>
                  <a:sym typeface="Microsoft JhengHei"/>
                </a:rPr>
                <a:t>8</a:t>
              </a:r>
              <a:r>
                <a:rPr kumimoji="0" lang="zh-TW" altLang="en-US" sz="1400" b="1" i="0" u="none" strike="noStrike" kern="0" cap="none" spc="0" normalizeH="0" baseline="0" noProof="0" dirty="0" smtClean="0">
                  <a:ln>
                    <a:noFill/>
                  </a:ln>
                  <a:solidFill>
                    <a:srgbClr val="C0504D"/>
                  </a:solidFill>
                  <a:effectLst/>
                  <a:uLnTx/>
                  <a:uFillTx/>
                  <a:latin typeface="Microsoft JhengHei"/>
                  <a:ea typeface="Microsoft JhengHei"/>
                  <a:cs typeface="Microsoft JhengHei"/>
                  <a:sym typeface="Microsoft JhengHei"/>
                </a:rPr>
                <a:t>月中</a:t>
              </a:r>
              <a:r>
                <a:rPr kumimoji="0" lang="zh-TW" altLang="en-US" sz="1400" b="1" i="0" u="none" strike="noStrike" kern="0" cap="none" spc="0" normalizeH="0" baseline="0" noProof="0" dirty="0">
                  <a:ln>
                    <a:noFill/>
                  </a:ln>
                  <a:solidFill>
                    <a:srgbClr val="C0504D"/>
                  </a:solidFill>
                  <a:effectLst/>
                  <a:uLnTx/>
                  <a:uFillTx/>
                  <a:latin typeface="Microsoft JhengHei"/>
                  <a:ea typeface="Microsoft JhengHei"/>
                  <a:cs typeface="Microsoft JhengHei"/>
                  <a:sym typeface="Microsoft JhengHei"/>
                </a:rPr>
                <a:t>下旬</a:t>
              </a:r>
              <a:endParaRPr kumimoji="0" sz="1400" b="1" i="0" u="none" strike="noStrike" kern="0" cap="none" spc="0" normalizeH="0" baseline="0" noProof="0" dirty="0">
                <a:ln>
                  <a:noFill/>
                </a:ln>
                <a:solidFill>
                  <a:srgbClr val="C0504D"/>
                </a:solidFill>
                <a:effectLst/>
                <a:uLnTx/>
                <a:uFillTx/>
                <a:latin typeface="Microsoft JhengHei"/>
                <a:ea typeface="Microsoft JhengHei"/>
                <a:cs typeface="Microsoft JhengHei"/>
                <a:sym typeface="Microsoft JhengHei"/>
              </a:endParaRP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1" i="0" u="none" strike="noStrike" kern="0" cap="none" spc="0" normalizeH="0" baseline="0" noProof="0" dirty="0">
                <a:ln>
                  <a:noFill/>
                </a:ln>
                <a:solidFill>
                  <a:srgbClr val="C0504D"/>
                </a:solidFill>
                <a:effectLst/>
                <a:uLnTx/>
                <a:uFillTx/>
                <a:latin typeface="Microsoft JhengHei"/>
                <a:ea typeface="Microsoft JhengHei"/>
                <a:cs typeface="Microsoft JhengHei"/>
                <a:sym typeface="Microsoft JhengHei"/>
              </a:endParaRPr>
            </a:p>
          </p:txBody>
        </p:sp>
        <p:sp>
          <p:nvSpPr>
            <p:cNvPr id="79" name="Google Shape;677;p58"/>
            <p:cNvSpPr/>
            <p:nvPr/>
          </p:nvSpPr>
          <p:spPr>
            <a:xfrm>
              <a:off x="539552" y="2375051"/>
              <a:ext cx="1656184" cy="784830"/>
            </a:xfrm>
            <a:prstGeom prst="rect">
              <a:avLst/>
            </a:prstGeom>
            <a:noFill/>
            <a:ln>
              <a:noFill/>
            </a:ln>
          </p:spPr>
          <p:txBody>
            <a:bodyPr spcFirstLastPara="1" wrap="square" lIns="91425" tIns="45700" rIns="91425" bIns="45700" anchor="t" anchorCtr="0">
              <a:noAutofit/>
            </a:bodyPr>
            <a:lstStyle/>
            <a:p>
              <a:pPr marL="0" marR="0" lvl="0" indent="0" algn="ctr" defTabSz="914400" rtl="0" eaLnBrk="1" fontAlgn="auto" latinLnBrk="0" hangingPunct="1">
                <a:lnSpc>
                  <a:spcPct val="100000"/>
                </a:lnSpc>
                <a:spcBef>
                  <a:spcPts val="0"/>
                </a:spcBef>
                <a:spcAft>
                  <a:spcPts val="0"/>
                </a:spcAft>
                <a:buClr>
                  <a:srgbClr val="3F3F3F"/>
                </a:buClr>
                <a:buSzPts val="1600"/>
                <a:buFont typeface="Microsoft JhengHei"/>
                <a:buNone/>
                <a:tabLst/>
                <a:defRPr/>
              </a:pPr>
              <a:r>
                <a:rPr kumimoji="0" lang="zh-TW" altLang="en-US" sz="1600" b="1" i="0" u="none" strike="noStrike" kern="0" cap="none" spc="0" normalizeH="0" baseline="0" noProof="0" dirty="0">
                  <a:ln>
                    <a:noFill/>
                  </a:ln>
                  <a:solidFill>
                    <a:srgbClr val="3F3F3F"/>
                  </a:solidFill>
                  <a:effectLst/>
                  <a:uLnTx/>
                  <a:uFillTx/>
                  <a:latin typeface="Microsoft JhengHei"/>
                  <a:ea typeface="Microsoft JhengHei"/>
                  <a:cs typeface="Microsoft JhengHei"/>
                  <a:sym typeface="Microsoft JhengHei"/>
                </a:rPr>
                <a:t>平台初審</a:t>
              </a:r>
              <a:r>
                <a:rPr kumimoji="0" lang="zh-TW" altLang="en-US" sz="1600" b="1" i="0" u="none" strike="noStrike" kern="0" cap="none" spc="0" normalizeH="0" baseline="0" noProof="0" dirty="0" smtClean="0">
                  <a:ln>
                    <a:noFill/>
                  </a:ln>
                  <a:solidFill>
                    <a:srgbClr val="3F3F3F"/>
                  </a:solidFill>
                  <a:effectLst/>
                  <a:uLnTx/>
                  <a:uFillTx/>
                  <a:latin typeface="Microsoft JhengHei"/>
                  <a:ea typeface="Microsoft JhengHei"/>
                  <a:cs typeface="Microsoft JhengHei"/>
                  <a:sym typeface="Microsoft JhengHei"/>
                </a:rPr>
                <a:t>會議</a:t>
              </a: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grpSp>
      <p:sp>
        <p:nvSpPr>
          <p:cNvPr id="80" name="Google Shape;679;p58"/>
          <p:cNvSpPr/>
          <p:nvPr/>
        </p:nvSpPr>
        <p:spPr>
          <a:xfrm>
            <a:off x="5805504" y="2094403"/>
            <a:ext cx="229404" cy="229404"/>
          </a:xfrm>
          <a:prstGeom prst="ellipse">
            <a:avLst/>
          </a:prstGeom>
          <a:solidFill>
            <a:srgbClr val="63A537"/>
          </a:solidFill>
          <a:ln w="50800" cap="flat" cmpd="sng">
            <a:solidFill>
              <a:srgbClr val="748B65"/>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2700"/>
              <a:buFont typeface="Arial"/>
              <a:buNone/>
              <a:tabLst/>
              <a:defRPr/>
            </a:pPr>
            <a:endParaRPr kumimoji="0" sz="2700" b="0" i="0" u="none" strike="noStrike" kern="0" cap="none" spc="0" normalizeH="0" baseline="0" noProof="0">
              <a:ln>
                <a:noFill/>
              </a:ln>
              <a:solidFill>
                <a:srgbClr val="FFFFFF"/>
              </a:solidFill>
              <a:effectLst/>
              <a:uLnTx/>
              <a:uFillTx/>
              <a:latin typeface="Arial"/>
              <a:ea typeface="Arial"/>
              <a:cs typeface="Arial"/>
              <a:sym typeface="Arial"/>
            </a:endParaRPr>
          </a:p>
        </p:txBody>
      </p:sp>
      <p:grpSp>
        <p:nvGrpSpPr>
          <p:cNvPr id="81" name="Google Shape;684;p58"/>
          <p:cNvGrpSpPr/>
          <p:nvPr/>
        </p:nvGrpSpPr>
        <p:grpSpPr>
          <a:xfrm>
            <a:off x="4834931" y="2699975"/>
            <a:ext cx="2362361" cy="800219"/>
            <a:chOff x="655596" y="2310572"/>
            <a:chExt cx="1761118" cy="800219"/>
          </a:xfrm>
        </p:grpSpPr>
        <p:sp>
          <p:nvSpPr>
            <p:cNvPr id="82" name="Google Shape;685;p58"/>
            <p:cNvSpPr/>
            <p:nvPr/>
          </p:nvSpPr>
          <p:spPr>
            <a:xfrm>
              <a:off x="655596" y="2310572"/>
              <a:ext cx="1761118" cy="800219"/>
            </a:xfrm>
            <a:prstGeom prst="rect">
              <a:avLst/>
            </a:prstGeom>
            <a:noFill/>
            <a:ln>
              <a:noFill/>
            </a:ln>
          </p:spPr>
          <p:txBody>
            <a:bodyPr spcFirstLastPara="1" wrap="square" lIns="91425" tIns="45700" rIns="91425" bIns="45700" anchor="t" anchorCtr="0">
              <a:noAutofit/>
            </a:bodyPr>
            <a:lstStyle/>
            <a:p>
              <a:pPr marL="0" marR="0" lvl="0" indent="0" algn="ctr" defTabSz="914400" rtl="0" eaLnBrk="1" fontAlgn="auto" latinLnBrk="0" hangingPunct="1">
                <a:lnSpc>
                  <a:spcPct val="100000"/>
                </a:lnSpc>
                <a:spcBef>
                  <a:spcPts val="0"/>
                </a:spcBef>
                <a:spcAft>
                  <a:spcPts val="0"/>
                </a:spcAft>
                <a:buClr>
                  <a:srgbClr val="C0504D"/>
                </a:buClr>
                <a:buSzPts val="1400"/>
                <a:buFont typeface="Microsoft JhengHei"/>
                <a:buNone/>
                <a:tabLst/>
                <a:defRPr/>
              </a:pPr>
              <a:r>
                <a:rPr kumimoji="0" lang="en-US" altLang="zh-TW" sz="1400" b="1" i="0" u="none" strike="noStrike" kern="0" cap="none" spc="0" normalizeH="0" baseline="0" noProof="0" dirty="0" smtClean="0">
                  <a:ln>
                    <a:noFill/>
                  </a:ln>
                  <a:solidFill>
                    <a:srgbClr val="C0504D"/>
                  </a:solidFill>
                  <a:effectLst/>
                  <a:uLnTx/>
                  <a:uFillTx/>
                  <a:latin typeface="Microsoft JhengHei"/>
                  <a:ea typeface="Microsoft JhengHei"/>
                  <a:cs typeface="Microsoft JhengHei"/>
                  <a:sym typeface="Microsoft JhengHei"/>
                </a:rPr>
                <a:t>09/16-10/02</a:t>
              </a:r>
              <a:br>
                <a:rPr kumimoji="0" lang="en-US" altLang="zh-TW" sz="1400" b="1" i="0" u="none" strike="noStrike" kern="0" cap="none" spc="0" normalizeH="0" baseline="0" noProof="0" dirty="0" smtClean="0">
                  <a:ln>
                    <a:noFill/>
                  </a:ln>
                  <a:solidFill>
                    <a:srgbClr val="C0504D"/>
                  </a:solidFill>
                  <a:effectLst/>
                  <a:uLnTx/>
                  <a:uFillTx/>
                  <a:latin typeface="Microsoft JhengHei"/>
                  <a:ea typeface="Microsoft JhengHei"/>
                  <a:cs typeface="Microsoft JhengHei"/>
                  <a:sym typeface="Microsoft JhengHei"/>
                </a:rPr>
              </a:br>
              <a:endParaRPr kumimoji="0" sz="1800" b="1" i="0" u="none" strike="noStrike" kern="0" cap="none" spc="0" normalizeH="0" baseline="0" noProof="0" dirty="0">
                <a:ln>
                  <a:noFill/>
                </a:ln>
                <a:solidFill>
                  <a:srgbClr val="C0504D"/>
                </a:solidFill>
                <a:effectLst/>
                <a:uLnTx/>
                <a:uFillTx/>
                <a:latin typeface="Microsoft JhengHei"/>
                <a:ea typeface="Microsoft JhengHei"/>
                <a:cs typeface="Microsoft JhengHei"/>
                <a:sym typeface="Microsoft JhengHei"/>
              </a:endParaRPr>
            </a:p>
          </p:txBody>
        </p:sp>
        <p:sp>
          <p:nvSpPr>
            <p:cNvPr id="83" name="Google Shape;686;p58"/>
            <p:cNvSpPr/>
            <p:nvPr/>
          </p:nvSpPr>
          <p:spPr>
            <a:xfrm>
              <a:off x="702691" y="2586770"/>
              <a:ext cx="1656184" cy="338554"/>
            </a:xfrm>
            <a:prstGeom prst="rect">
              <a:avLst/>
            </a:prstGeom>
            <a:noFill/>
            <a:ln>
              <a:noFill/>
            </a:ln>
          </p:spPr>
          <p:txBody>
            <a:bodyPr spcFirstLastPara="1" wrap="square" lIns="91425" tIns="45700" rIns="91425" bIns="45700" anchor="t" anchorCtr="0">
              <a:noAutofit/>
            </a:bodyPr>
            <a:lstStyle/>
            <a:p>
              <a:pPr marL="0" marR="0" lvl="0" indent="0" algn="ctr" defTabSz="914400" rtl="0" eaLnBrk="1" fontAlgn="auto" latinLnBrk="0" hangingPunct="1">
                <a:lnSpc>
                  <a:spcPct val="100000"/>
                </a:lnSpc>
                <a:spcBef>
                  <a:spcPts val="0"/>
                </a:spcBef>
                <a:spcAft>
                  <a:spcPts val="0"/>
                </a:spcAft>
                <a:buClr>
                  <a:srgbClr val="3F3F3F"/>
                </a:buClr>
                <a:buSzPts val="1600"/>
                <a:buFont typeface="Microsoft JhengHei"/>
                <a:buNone/>
                <a:tabLst/>
                <a:defRPr/>
              </a:pPr>
              <a:r>
                <a:rPr kumimoji="0" lang="zh-TW" altLang="en-US" sz="1600" b="1" i="0" u="none" strike="noStrike" kern="0" cap="none" spc="0" normalizeH="0" baseline="0" noProof="0" dirty="0">
                  <a:ln>
                    <a:noFill/>
                  </a:ln>
                  <a:solidFill>
                    <a:srgbClr val="3F3F3F"/>
                  </a:solidFill>
                  <a:effectLst/>
                  <a:uLnTx/>
                  <a:uFillTx/>
                  <a:latin typeface="Microsoft JhengHei"/>
                  <a:ea typeface="Microsoft JhengHei"/>
                  <a:cs typeface="Microsoft JhengHei"/>
                  <a:sym typeface="Microsoft JhengHei"/>
                </a:rPr>
                <a:t>書面審查</a:t>
              </a: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grpSp>
      <p:grpSp>
        <p:nvGrpSpPr>
          <p:cNvPr id="84" name="群組 83"/>
          <p:cNvGrpSpPr/>
          <p:nvPr/>
        </p:nvGrpSpPr>
        <p:grpSpPr>
          <a:xfrm>
            <a:off x="6591002" y="1567030"/>
            <a:ext cx="1493154" cy="1190802"/>
            <a:chOff x="6740306" y="3210653"/>
            <a:chExt cx="1493154" cy="1190802"/>
          </a:xfrm>
        </p:grpSpPr>
        <p:sp>
          <p:nvSpPr>
            <p:cNvPr id="85" name="Google Shape;652;p58"/>
            <p:cNvSpPr/>
            <p:nvPr/>
          </p:nvSpPr>
          <p:spPr>
            <a:xfrm>
              <a:off x="6874140" y="3210653"/>
              <a:ext cx="1190802" cy="1190802"/>
            </a:xfrm>
            <a:prstGeom prst="ellipse">
              <a:avLst/>
            </a:prstGeom>
            <a:solidFill>
              <a:srgbClr val="FFFF00">
                <a:alpha val="40000"/>
              </a:srgbClr>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2700"/>
                <a:buFont typeface="Arial"/>
                <a:buNone/>
                <a:tabLst/>
                <a:defRPr/>
              </a:pPr>
              <a:endParaRPr kumimoji="0" sz="27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86" name="Google Shape;689;p58"/>
            <p:cNvSpPr/>
            <p:nvPr/>
          </p:nvSpPr>
          <p:spPr>
            <a:xfrm>
              <a:off x="7008417" y="3353152"/>
              <a:ext cx="936104" cy="936104"/>
            </a:xfrm>
            <a:prstGeom prst="ellipse">
              <a:avLst/>
            </a:prstGeom>
            <a:solidFill>
              <a:srgbClr val="44C1A3"/>
            </a:solidFill>
            <a:ln w="50800" cap="flat" cmpd="sng">
              <a:solidFill>
                <a:srgbClr val="31937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2700"/>
                <a:buFont typeface="Arial"/>
                <a:buNone/>
                <a:tabLst/>
                <a:defRPr/>
              </a:pPr>
              <a:endParaRPr kumimoji="0" sz="27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87" name="Google Shape;690;p58"/>
            <p:cNvSpPr txBox="1"/>
            <p:nvPr/>
          </p:nvSpPr>
          <p:spPr>
            <a:xfrm>
              <a:off x="6740306" y="3738031"/>
              <a:ext cx="1493154" cy="480091"/>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90000"/>
                </a:lnSpc>
                <a:spcBef>
                  <a:spcPts val="0"/>
                </a:spcBef>
                <a:spcAft>
                  <a:spcPts val="0"/>
                </a:spcAft>
                <a:buClr>
                  <a:srgbClr val="7030A0"/>
                </a:buClr>
                <a:buSzPts val="1400"/>
                <a:buFont typeface="Microsoft JhengHei"/>
                <a:buNone/>
                <a:tabLst/>
                <a:defRPr/>
              </a:pPr>
              <a:r>
                <a:rPr kumimoji="0" lang="zh-TW" altLang="en-US" sz="1400" b="1" i="0" u="none" strike="noStrike" kern="0" cap="none" spc="0" normalizeH="0" baseline="0" noProof="0" dirty="0" smtClean="0">
                  <a:ln>
                    <a:noFill/>
                  </a:ln>
                  <a:solidFill>
                    <a:srgbClr val="7030A0"/>
                  </a:solidFill>
                  <a:effectLst/>
                  <a:uLnTx/>
                  <a:uFillTx/>
                  <a:latin typeface="Microsoft JhengHei"/>
                  <a:ea typeface="Microsoft JhengHei"/>
                  <a:cs typeface="Microsoft JhengHei"/>
                  <a:sym typeface="Microsoft JhengHei"/>
                </a:rPr>
                <a:t>書面</a:t>
              </a:r>
              <a:endParaRPr kumimoji="0" lang="en-US" altLang="zh-TW" sz="1400" b="1" i="0" u="none" strike="noStrike" kern="0" cap="none" spc="0" normalizeH="0" baseline="0" noProof="0" dirty="0" smtClean="0">
                <a:ln>
                  <a:noFill/>
                </a:ln>
                <a:solidFill>
                  <a:srgbClr val="7030A0"/>
                </a:solidFill>
                <a:effectLst/>
                <a:uLnTx/>
                <a:uFillTx/>
                <a:latin typeface="Microsoft JhengHei"/>
                <a:ea typeface="Microsoft JhengHei"/>
                <a:cs typeface="Microsoft JhengHei"/>
                <a:sym typeface="Microsoft JhengHei"/>
              </a:endParaRPr>
            </a:p>
            <a:p>
              <a:pPr marL="0" marR="0" lvl="0" indent="0" algn="ctr" defTabSz="914400" rtl="0" eaLnBrk="1" fontAlgn="auto" latinLnBrk="0" hangingPunct="1">
                <a:lnSpc>
                  <a:spcPct val="90000"/>
                </a:lnSpc>
                <a:spcBef>
                  <a:spcPts val="0"/>
                </a:spcBef>
                <a:spcAft>
                  <a:spcPts val="0"/>
                </a:spcAft>
                <a:buClr>
                  <a:srgbClr val="7030A0"/>
                </a:buClr>
                <a:buSzPts val="1400"/>
                <a:buFont typeface="Microsoft JhengHei"/>
                <a:buNone/>
                <a:tabLst/>
                <a:defRPr/>
              </a:pPr>
              <a:r>
                <a:rPr lang="zh-TW" altLang="en-US" sz="1400" b="1" kern="0" dirty="0" smtClean="0">
                  <a:solidFill>
                    <a:srgbClr val="7030A0"/>
                  </a:solidFill>
                  <a:latin typeface="Microsoft JhengHei"/>
                  <a:ea typeface="Microsoft JhengHei"/>
                  <a:cs typeface="Microsoft JhengHei"/>
                  <a:sym typeface="Microsoft JhengHei"/>
                </a:rPr>
                <a:t>審查</a:t>
              </a:r>
              <a:r>
                <a:rPr kumimoji="0" lang="zh-TW" altLang="en-US" sz="1400" b="1" i="0" u="none" strike="noStrike" kern="0" cap="none" spc="0" normalizeH="0" baseline="0" noProof="0" dirty="0" smtClean="0">
                  <a:ln>
                    <a:noFill/>
                  </a:ln>
                  <a:solidFill>
                    <a:srgbClr val="7030A0"/>
                  </a:solidFill>
                  <a:effectLst/>
                  <a:uLnTx/>
                  <a:uFillTx/>
                  <a:latin typeface="Microsoft JhengHei"/>
                  <a:ea typeface="Microsoft JhengHei"/>
                  <a:cs typeface="Microsoft JhengHei"/>
                  <a:sym typeface="Microsoft JhengHei"/>
                </a:rPr>
                <a:t>完成</a:t>
              </a:r>
              <a:endParaRPr kumimoji="0" sz="1400" b="1" i="0" u="none" strike="noStrike" kern="0" cap="none" spc="0" normalizeH="0" baseline="0" noProof="0" dirty="0">
                <a:ln>
                  <a:noFill/>
                </a:ln>
                <a:solidFill>
                  <a:srgbClr val="7030A0"/>
                </a:solidFill>
                <a:effectLst/>
                <a:uLnTx/>
                <a:uFillTx/>
                <a:latin typeface="Microsoft JhengHei"/>
                <a:ea typeface="Microsoft JhengHei"/>
                <a:cs typeface="Microsoft JhengHei"/>
                <a:sym typeface="Microsoft JhengHei"/>
              </a:endParaRPr>
            </a:p>
          </p:txBody>
        </p:sp>
        <p:sp>
          <p:nvSpPr>
            <p:cNvPr id="88" name="Google Shape;691;p58"/>
            <p:cNvSpPr txBox="1"/>
            <p:nvPr/>
          </p:nvSpPr>
          <p:spPr>
            <a:xfrm>
              <a:off x="7057595" y="3463169"/>
              <a:ext cx="932832" cy="369332"/>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FFFFFF"/>
                </a:buClr>
                <a:buSzPts val="1800"/>
                <a:buFont typeface="Microsoft JhengHei"/>
                <a:buNone/>
                <a:tabLst/>
                <a:defRPr/>
              </a:pPr>
              <a:r>
                <a:rPr lang="en-US" altLang="zh-TW" b="1" kern="0" dirty="0" smtClean="0">
                  <a:solidFill>
                    <a:srgbClr val="FFFFFF"/>
                  </a:solidFill>
                  <a:latin typeface="Microsoft JhengHei"/>
                  <a:ea typeface="Microsoft JhengHei"/>
                  <a:cs typeface="Microsoft JhengHei"/>
                  <a:sym typeface="Microsoft JhengHei"/>
                </a:rPr>
                <a:t>10</a:t>
              </a:r>
              <a:r>
                <a:rPr kumimoji="0" lang="en-US" altLang="zh-TW" sz="1800" b="1" i="0" u="none" strike="noStrike" kern="0" cap="none" spc="0" normalizeH="0" baseline="0" noProof="0" dirty="0" smtClean="0">
                  <a:ln>
                    <a:noFill/>
                  </a:ln>
                  <a:solidFill>
                    <a:srgbClr val="FFFFFF"/>
                  </a:solidFill>
                  <a:effectLst/>
                  <a:uLnTx/>
                  <a:uFillTx/>
                  <a:latin typeface="Microsoft JhengHei"/>
                  <a:ea typeface="Microsoft JhengHei"/>
                  <a:cs typeface="Microsoft JhengHei"/>
                  <a:sym typeface="Microsoft JhengHei"/>
                </a:rPr>
                <a:t>/08</a:t>
              </a:r>
              <a:endParaRPr kumimoji="0" sz="1800" b="1" i="0" u="none" strike="noStrike" kern="0" cap="none" spc="0" normalizeH="0" baseline="0" noProof="0" dirty="0">
                <a:ln>
                  <a:noFill/>
                </a:ln>
                <a:solidFill>
                  <a:srgbClr val="FFFFFF"/>
                </a:solidFill>
                <a:effectLst/>
                <a:uLnTx/>
                <a:uFillTx/>
                <a:latin typeface="Arial"/>
                <a:ea typeface="Arial"/>
                <a:cs typeface="Arial"/>
                <a:sym typeface="Arial"/>
              </a:endParaRPr>
            </a:p>
          </p:txBody>
        </p:sp>
      </p:grpSp>
      <p:grpSp>
        <p:nvGrpSpPr>
          <p:cNvPr id="89" name="群組 88"/>
          <p:cNvGrpSpPr/>
          <p:nvPr/>
        </p:nvGrpSpPr>
        <p:grpSpPr>
          <a:xfrm>
            <a:off x="9795611" y="1568580"/>
            <a:ext cx="1493154" cy="1190802"/>
            <a:chOff x="10395518" y="3209654"/>
            <a:chExt cx="1493154" cy="1190802"/>
          </a:xfrm>
        </p:grpSpPr>
        <p:sp>
          <p:nvSpPr>
            <p:cNvPr id="90" name="Google Shape;651;p58"/>
            <p:cNvSpPr/>
            <p:nvPr/>
          </p:nvSpPr>
          <p:spPr>
            <a:xfrm>
              <a:off x="10526903" y="3209654"/>
              <a:ext cx="1190802" cy="1190802"/>
            </a:xfrm>
            <a:prstGeom prst="ellipse">
              <a:avLst/>
            </a:prstGeom>
            <a:solidFill>
              <a:srgbClr val="FFFF00">
                <a:alpha val="40000"/>
              </a:srgbClr>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2700"/>
                <a:buFont typeface="Arial"/>
                <a:buNone/>
                <a:tabLst/>
                <a:defRPr/>
              </a:pPr>
              <a:endParaRPr kumimoji="0" sz="27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91" name="Google Shape;693;p58"/>
            <p:cNvSpPr/>
            <p:nvPr/>
          </p:nvSpPr>
          <p:spPr>
            <a:xfrm>
              <a:off x="10647935" y="3336517"/>
              <a:ext cx="966884" cy="966884"/>
            </a:xfrm>
            <a:prstGeom prst="ellipse">
              <a:avLst/>
            </a:prstGeom>
            <a:solidFill>
              <a:srgbClr val="99CB38"/>
            </a:solidFill>
            <a:ln w="50800" cap="flat" cmpd="sng">
              <a:solidFill>
                <a:srgbClr val="739A28"/>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2700"/>
                <a:buFont typeface="Arial"/>
                <a:buNone/>
                <a:tabLst/>
                <a:defRPr/>
              </a:pPr>
              <a:endParaRPr kumimoji="0" sz="27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92" name="Google Shape;694;p58"/>
            <p:cNvSpPr txBox="1"/>
            <p:nvPr/>
          </p:nvSpPr>
          <p:spPr>
            <a:xfrm>
              <a:off x="10395518" y="3800858"/>
              <a:ext cx="1493154" cy="480131"/>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90000"/>
                </a:lnSpc>
                <a:spcBef>
                  <a:spcPts val="0"/>
                </a:spcBef>
                <a:spcAft>
                  <a:spcPts val="0"/>
                </a:spcAft>
                <a:buClr>
                  <a:srgbClr val="7030A0"/>
                </a:buClr>
                <a:buSzPts val="1400"/>
                <a:buFont typeface="Microsoft JhengHei"/>
                <a:buNone/>
                <a:tabLst/>
                <a:defRPr/>
              </a:pPr>
              <a:r>
                <a:rPr kumimoji="0" lang="zh-TW" altLang="en-US" sz="1400" b="1" i="0" u="none" strike="noStrike" kern="0" cap="none" spc="0" normalizeH="0" baseline="0" noProof="0" dirty="0">
                  <a:ln>
                    <a:noFill/>
                  </a:ln>
                  <a:solidFill>
                    <a:srgbClr val="7030A0"/>
                  </a:solidFill>
                  <a:effectLst/>
                  <a:uLnTx/>
                  <a:uFillTx/>
                  <a:latin typeface="Microsoft JhengHei"/>
                  <a:ea typeface="Microsoft JhengHei"/>
                  <a:cs typeface="Microsoft JhengHei"/>
                  <a:sym typeface="Microsoft JhengHei"/>
                </a:rPr>
                <a:t>商發培訓</a:t>
              </a:r>
              <a:endParaRPr kumimoji="0" sz="1400" b="1" i="0" u="none" strike="noStrike" kern="0" cap="none" spc="0" normalizeH="0" baseline="0" noProof="0" dirty="0">
                <a:ln>
                  <a:noFill/>
                </a:ln>
                <a:solidFill>
                  <a:srgbClr val="7030A0"/>
                </a:solidFill>
                <a:effectLst/>
                <a:uLnTx/>
                <a:uFillTx/>
                <a:latin typeface="Microsoft JhengHei"/>
                <a:ea typeface="Microsoft JhengHei"/>
                <a:cs typeface="Microsoft JhengHei"/>
                <a:sym typeface="Microsoft JhengHei"/>
              </a:endParaRPr>
            </a:p>
            <a:p>
              <a:pPr marL="0" marR="0" lvl="0" indent="0" algn="ctr" defTabSz="914400" rtl="0" eaLnBrk="1" fontAlgn="auto" latinLnBrk="0" hangingPunct="1">
                <a:lnSpc>
                  <a:spcPct val="90000"/>
                </a:lnSpc>
                <a:spcBef>
                  <a:spcPts val="0"/>
                </a:spcBef>
                <a:spcAft>
                  <a:spcPts val="0"/>
                </a:spcAft>
                <a:buClr>
                  <a:srgbClr val="7030A0"/>
                </a:buClr>
                <a:buSzPts val="1400"/>
                <a:buFont typeface="Microsoft JhengHei"/>
                <a:buNone/>
                <a:tabLst/>
                <a:defRPr/>
              </a:pPr>
              <a:r>
                <a:rPr kumimoji="0" lang="zh-TW" altLang="en-US" sz="1400" b="1" i="0" u="none" strike="noStrike" kern="0" cap="none" spc="0" normalizeH="0" baseline="0" noProof="0" dirty="0">
                  <a:ln>
                    <a:noFill/>
                  </a:ln>
                  <a:solidFill>
                    <a:srgbClr val="7030A0"/>
                  </a:solidFill>
                  <a:effectLst/>
                  <a:uLnTx/>
                  <a:uFillTx/>
                  <a:latin typeface="Microsoft JhengHei"/>
                  <a:ea typeface="Microsoft JhengHei"/>
                  <a:cs typeface="Microsoft JhengHei"/>
                  <a:sym typeface="Microsoft JhengHei"/>
                </a:rPr>
                <a:t>活動</a:t>
              </a: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93" name="Google Shape;695;p58"/>
            <p:cNvSpPr txBox="1"/>
            <p:nvPr/>
          </p:nvSpPr>
          <p:spPr>
            <a:xfrm>
              <a:off x="10589547" y="3551488"/>
              <a:ext cx="1144776" cy="33851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FF0000"/>
                </a:buClr>
                <a:buSzPts val="1600"/>
                <a:buFont typeface="Microsoft JhengHei"/>
                <a:buNone/>
                <a:tabLst/>
                <a:defRPr/>
              </a:pPr>
              <a:r>
                <a:rPr lang="en-US" altLang="zh-TW" sz="1600" b="1" kern="0" dirty="0" smtClean="0">
                  <a:solidFill>
                    <a:schemeClr val="bg1"/>
                  </a:solidFill>
                  <a:latin typeface="Microsoft JhengHei"/>
                  <a:ea typeface="Microsoft JhengHei"/>
                  <a:cs typeface="Microsoft JhengHei"/>
                  <a:sym typeface="Microsoft JhengHei"/>
                </a:rPr>
                <a:t>10</a:t>
              </a:r>
              <a:r>
                <a:rPr kumimoji="0" lang="en-US" altLang="zh-TW" sz="1600" b="1" i="0" u="none" strike="noStrike" kern="0" cap="none" spc="0" normalizeH="0" baseline="0" noProof="0" dirty="0" smtClean="0">
                  <a:ln>
                    <a:noFill/>
                  </a:ln>
                  <a:solidFill>
                    <a:schemeClr val="bg1"/>
                  </a:solidFill>
                  <a:effectLst/>
                  <a:uLnTx/>
                  <a:uFillTx/>
                  <a:latin typeface="Microsoft JhengHei"/>
                  <a:ea typeface="Microsoft JhengHei"/>
                  <a:cs typeface="Microsoft JhengHei"/>
                  <a:sym typeface="Microsoft JhengHei"/>
                </a:rPr>
                <a:t>/26-28</a:t>
              </a:r>
              <a:endParaRPr kumimoji="0" lang="en-US" altLang="zh-TW" sz="1600" b="1" i="0" u="none" strike="noStrike" kern="0" cap="none" spc="0" normalizeH="0" baseline="0" noProof="0" dirty="0">
                <a:ln>
                  <a:noFill/>
                </a:ln>
                <a:solidFill>
                  <a:schemeClr val="bg1"/>
                </a:solidFill>
                <a:effectLst/>
                <a:uLnTx/>
                <a:uFillTx/>
                <a:latin typeface="Microsoft JhengHei"/>
                <a:ea typeface="Microsoft JhengHei"/>
                <a:cs typeface="Microsoft JhengHei"/>
                <a:sym typeface="Microsoft JhengHei"/>
              </a:endParaRPr>
            </a:p>
          </p:txBody>
        </p:sp>
      </p:grpSp>
      <p:grpSp>
        <p:nvGrpSpPr>
          <p:cNvPr id="94" name="Google Shape;704;p58"/>
          <p:cNvGrpSpPr/>
          <p:nvPr/>
        </p:nvGrpSpPr>
        <p:grpSpPr>
          <a:xfrm>
            <a:off x="7938183" y="2705351"/>
            <a:ext cx="2033600" cy="800219"/>
            <a:chOff x="526094" y="2137428"/>
            <a:chExt cx="1669642" cy="800219"/>
          </a:xfrm>
        </p:grpSpPr>
        <p:sp>
          <p:nvSpPr>
            <p:cNvPr id="95" name="Google Shape;705;p58"/>
            <p:cNvSpPr/>
            <p:nvPr/>
          </p:nvSpPr>
          <p:spPr>
            <a:xfrm>
              <a:off x="526094" y="2137428"/>
              <a:ext cx="1656184" cy="800219"/>
            </a:xfrm>
            <a:prstGeom prst="rect">
              <a:avLst/>
            </a:prstGeom>
            <a:noFill/>
            <a:ln>
              <a:noFill/>
            </a:ln>
          </p:spPr>
          <p:txBody>
            <a:bodyPr spcFirstLastPara="1" wrap="square" lIns="91425" tIns="45700" rIns="91425" bIns="45700" anchor="t"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r>
                <a:rPr lang="en-US" altLang="zh-TW" sz="1400" b="1" kern="0" dirty="0" smtClean="0">
                  <a:solidFill>
                    <a:srgbClr val="C0504D"/>
                  </a:solidFill>
                  <a:latin typeface="Microsoft JhengHei"/>
                  <a:ea typeface="Microsoft JhengHei"/>
                  <a:cs typeface="Microsoft JhengHei"/>
                  <a:sym typeface="Microsoft JhengHei"/>
                </a:rPr>
                <a:t>10</a:t>
              </a:r>
              <a:r>
                <a:rPr kumimoji="0" lang="en-US" altLang="zh-TW" sz="1400" b="1" i="0" u="none" strike="noStrike" kern="0" cap="none" spc="0" normalizeH="0" baseline="0" noProof="0" dirty="0" smtClean="0">
                  <a:ln>
                    <a:noFill/>
                  </a:ln>
                  <a:solidFill>
                    <a:srgbClr val="C0504D"/>
                  </a:solidFill>
                  <a:effectLst/>
                  <a:uLnTx/>
                  <a:uFillTx/>
                  <a:latin typeface="Microsoft JhengHei"/>
                  <a:ea typeface="Microsoft JhengHei"/>
                  <a:cs typeface="Microsoft JhengHei"/>
                  <a:sym typeface="Microsoft JhengHei"/>
                </a:rPr>
                <a:t>/9-10/31</a:t>
              </a:r>
              <a:endParaRPr kumimoji="0" sz="1400" b="1" i="0" u="none" strike="noStrike" kern="0" cap="none" spc="0" normalizeH="0" baseline="0" noProof="0" dirty="0">
                <a:ln>
                  <a:noFill/>
                </a:ln>
                <a:solidFill>
                  <a:srgbClr val="C0504D"/>
                </a:solidFill>
                <a:effectLst/>
                <a:uLnTx/>
                <a:uFillTx/>
                <a:latin typeface="Microsoft JhengHei"/>
                <a:ea typeface="Microsoft JhengHei"/>
                <a:cs typeface="Microsoft JhengHei"/>
                <a:sym typeface="Microsoft JhengHei"/>
              </a:endParaRPr>
            </a:p>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400" b="1" i="0" u="none" strike="noStrike" kern="0" cap="none" spc="0" normalizeH="0" baseline="0" noProof="0" dirty="0">
                <a:ln>
                  <a:noFill/>
                </a:ln>
                <a:solidFill>
                  <a:srgbClr val="C0504D"/>
                </a:solidFill>
                <a:effectLst/>
                <a:uLnTx/>
                <a:uFillTx/>
                <a:latin typeface="Microsoft JhengHei"/>
                <a:ea typeface="Microsoft JhengHei"/>
                <a:cs typeface="Microsoft JhengHei"/>
                <a:sym typeface="Microsoft JhengHei"/>
              </a:endParaRP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1" i="0" u="none" strike="noStrike" kern="0" cap="none" spc="0" normalizeH="0" baseline="0" noProof="0" dirty="0">
                <a:ln>
                  <a:noFill/>
                </a:ln>
                <a:solidFill>
                  <a:srgbClr val="C0504D"/>
                </a:solidFill>
                <a:effectLst/>
                <a:uLnTx/>
                <a:uFillTx/>
                <a:latin typeface="Microsoft JhengHei"/>
                <a:ea typeface="Microsoft JhengHei"/>
                <a:cs typeface="Microsoft JhengHei"/>
                <a:sym typeface="Microsoft JhengHei"/>
              </a:endParaRPr>
            </a:p>
          </p:txBody>
        </p:sp>
        <p:sp>
          <p:nvSpPr>
            <p:cNvPr id="96" name="Google Shape;706;p58"/>
            <p:cNvSpPr/>
            <p:nvPr/>
          </p:nvSpPr>
          <p:spPr>
            <a:xfrm>
              <a:off x="539552" y="2375051"/>
              <a:ext cx="1656184" cy="562596"/>
            </a:xfrm>
            <a:prstGeom prst="rect">
              <a:avLst/>
            </a:prstGeom>
            <a:noFill/>
            <a:ln>
              <a:noFill/>
            </a:ln>
          </p:spPr>
          <p:txBody>
            <a:bodyPr spcFirstLastPara="1" wrap="square" lIns="91425" tIns="45700" rIns="91425" bIns="45700" anchor="t" anchorCtr="0">
              <a:noAutofit/>
            </a:bodyPr>
            <a:lstStyle/>
            <a:p>
              <a:pPr marL="0" marR="0" lvl="0" indent="0" algn="ctr" defTabSz="914400" rtl="0" eaLnBrk="1" fontAlgn="auto" latinLnBrk="0" hangingPunct="1">
                <a:lnSpc>
                  <a:spcPct val="100000"/>
                </a:lnSpc>
                <a:spcBef>
                  <a:spcPts val="0"/>
                </a:spcBef>
                <a:spcAft>
                  <a:spcPts val="0"/>
                </a:spcAft>
                <a:buClr>
                  <a:srgbClr val="3F3F3F"/>
                </a:buClr>
                <a:buSzPts val="1400"/>
                <a:buFont typeface="Microsoft JhengHei"/>
                <a:buNone/>
                <a:tabLst/>
                <a:defRPr/>
              </a:pPr>
              <a:r>
                <a:rPr kumimoji="0" lang="en-US" altLang="zh-TW" sz="1400" b="1" i="0" u="none" strike="noStrike" kern="0" cap="none" spc="0" normalizeH="0" baseline="0" noProof="0" dirty="0" smtClean="0">
                  <a:ln>
                    <a:noFill/>
                  </a:ln>
                  <a:solidFill>
                    <a:srgbClr val="3F3F3F"/>
                  </a:solidFill>
                  <a:effectLst/>
                  <a:uLnTx/>
                  <a:uFillTx/>
                  <a:latin typeface="Microsoft JhengHei"/>
                  <a:ea typeface="Microsoft JhengHei"/>
                  <a:cs typeface="Microsoft JhengHei"/>
                  <a:sym typeface="Microsoft JhengHei"/>
                </a:rPr>
                <a:t>PM Pre-DD</a:t>
              </a:r>
              <a:endParaRPr lang="en-US" altLang="zh-TW" sz="1600" b="1" kern="0" noProof="0" dirty="0" smtClean="0">
                <a:solidFill>
                  <a:srgbClr val="3F3F3F"/>
                </a:solidFill>
                <a:latin typeface="Microsoft JhengHei"/>
                <a:ea typeface="Microsoft JhengHei"/>
                <a:cs typeface="Microsoft JhengHei"/>
                <a:sym typeface="Microsoft JhengHei"/>
              </a:endParaRPr>
            </a:p>
            <a:p>
              <a:pPr marL="0" marR="0" lvl="0" indent="0" algn="ctr" defTabSz="914400" rtl="0" eaLnBrk="1" fontAlgn="auto" latinLnBrk="0" hangingPunct="1">
                <a:lnSpc>
                  <a:spcPct val="100000"/>
                </a:lnSpc>
                <a:spcBef>
                  <a:spcPts val="0"/>
                </a:spcBef>
                <a:spcAft>
                  <a:spcPts val="0"/>
                </a:spcAft>
                <a:buClr>
                  <a:srgbClr val="3F3F3F"/>
                </a:buClr>
                <a:buSzPts val="1400"/>
                <a:buFont typeface="Microsoft JhengHei"/>
                <a:buNone/>
                <a:tabLst/>
                <a:defRPr/>
              </a:pPr>
              <a:r>
                <a:rPr lang="zh-TW" altLang="en-US" sz="1600" b="1" kern="0" dirty="0">
                  <a:solidFill>
                    <a:srgbClr val="3F3F3F"/>
                  </a:solidFill>
                  <a:latin typeface="Microsoft JhengHei"/>
                  <a:ea typeface="Microsoft JhengHei"/>
                  <a:cs typeface="Microsoft JhengHei"/>
                  <a:sym typeface="Microsoft JhengHei"/>
                </a:rPr>
                <a:t>現地訪視</a:t>
              </a:r>
              <a:endParaRPr kumimoji="0" sz="1600" b="1" i="0" u="none" strike="noStrike" kern="0" cap="none" spc="0" normalizeH="0" baseline="0" noProof="0" dirty="0">
                <a:ln>
                  <a:noFill/>
                </a:ln>
                <a:solidFill>
                  <a:srgbClr val="3F3F3F"/>
                </a:solidFill>
                <a:effectLst/>
                <a:uLnTx/>
                <a:uFillTx/>
                <a:latin typeface="Microsoft JhengHei"/>
                <a:ea typeface="Microsoft JhengHei"/>
                <a:cs typeface="Microsoft JhengHei"/>
                <a:sym typeface="Microsoft JhengHei"/>
              </a:endParaRPr>
            </a:p>
          </p:txBody>
        </p:sp>
      </p:grpSp>
      <p:cxnSp>
        <p:nvCxnSpPr>
          <p:cNvPr id="98" name="Google Shape;721;p59"/>
          <p:cNvCxnSpPr/>
          <p:nvPr/>
        </p:nvCxnSpPr>
        <p:spPr>
          <a:xfrm rot="10800000" flipH="1">
            <a:off x="7919783" y="2487075"/>
            <a:ext cx="2052000" cy="5412"/>
          </a:xfrm>
          <a:prstGeom prst="straightConnector1">
            <a:avLst/>
          </a:prstGeom>
          <a:noFill/>
          <a:ln w="19050" cap="flat" cmpd="sng">
            <a:solidFill>
              <a:srgbClr val="7030A0"/>
            </a:solidFill>
            <a:prstDash val="solid"/>
            <a:round/>
            <a:headEnd type="triangle" w="med" len="med"/>
            <a:tailEnd type="triangle" w="med" len="med"/>
          </a:ln>
        </p:spPr>
      </p:cxnSp>
      <p:sp>
        <p:nvSpPr>
          <p:cNvPr id="99" name="Google Shape;716;p59"/>
          <p:cNvSpPr/>
          <p:nvPr/>
        </p:nvSpPr>
        <p:spPr>
          <a:xfrm rot="10800000" flipH="1">
            <a:off x="761999" y="5684463"/>
            <a:ext cx="10972801" cy="45719"/>
          </a:xfrm>
          <a:custGeom>
            <a:avLst/>
            <a:gdLst/>
            <a:ahLst/>
            <a:cxnLst/>
            <a:rect l="l" t="t" r="r" b="b"/>
            <a:pathLst>
              <a:path w="7832035" h="23854" extrusionOk="0">
                <a:moveTo>
                  <a:pt x="0" y="0"/>
                </a:moveTo>
                <a:lnTo>
                  <a:pt x="7832035" y="23854"/>
                </a:lnTo>
              </a:path>
            </a:pathLst>
          </a:custGeom>
          <a:noFill/>
          <a:ln w="63500" cap="flat" cmpd="sng">
            <a:solidFill>
              <a:srgbClr val="BFBFBF"/>
            </a:solidFill>
            <a:prstDash val="solid"/>
            <a:round/>
            <a:headEnd type="none" w="sm" len="sm"/>
            <a:tailEnd type="triangle" w="med" len="med"/>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2700"/>
              <a:buFont typeface="Arial"/>
              <a:buNone/>
              <a:tabLst/>
              <a:defRPr/>
            </a:pPr>
            <a:endParaRPr kumimoji="0" sz="2700" b="0" i="0" u="none" strike="noStrike" kern="0" cap="none" spc="0" normalizeH="0" baseline="0" noProof="0">
              <a:ln>
                <a:noFill/>
              </a:ln>
              <a:solidFill>
                <a:srgbClr val="000000"/>
              </a:solidFill>
              <a:effectLst/>
              <a:uLnTx/>
              <a:uFillTx/>
              <a:latin typeface="Arial"/>
              <a:ea typeface="Arial"/>
              <a:cs typeface="Arial"/>
              <a:sym typeface="Arial"/>
            </a:endParaRPr>
          </a:p>
        </p:txBody>
      </p:sp>
      <p:cxnSp>
        <p:nvCxnSpPr>
          <p:cNvPr id="100" name="Google Shape;721;p59"/>
          <p:cNvCxnSpPr/>
          <p:nvPr/>
        </p:nvCxnSpPr>
        <p:spPr>
          <a:xfrm rot="10800000" flipH="1">
            <a:off x="8201542" y="5587008"/>
            <a:ext cx="2052000" cy="5412"/>
          </a:xfrm>
          <a:prstGeom prst="straightConnector1">
            <a:avLst/>
          </a:prstGeom>
          <a:noFill/>
          <a:ln w="19050" cap="flat" cmpd="sng">
            <a:solidFill>
              <a:srgbClr val="7030A0"/>
            </a:solidFill>
            <a:prstDash val="solid"/>
            <a:round/>
            <a:headEnd type="triangle" w="med" len="med"/>
            <a:tailEnd type="triangle" w="med" len="med"/>
          </a:ln>
        </p:spPr>
      </p:cxnSp>
      <p:sp>
        <p:nvSpPr>
          <p:cNvPr id="101" name="Google Shape;722;p59"/>
          <p:cNvSpPr/>
          <p:nvPr/>
        </p:nvSpPr>
        <p:spPr>
          <a:xfrm>
            <a:off x="8218938" y="5309535"/>
            <a:ext cx="2017208" cy="276999"/>
          </a:xfrm>
          <a:prstGeom prst="rect">
            <a:avLst/>
          </a:prstGeom>
          <a:noFill/>
          <a:ln>
            <a:noFill/>
          </a:ln>
        </p:spPr>
        <p:txBody>
          <a:bodyPr spcFirstLastPara="1" wrap="square" lIns="91425" tIns="45700" rIns="91425" bIns="45700" anchor="t" anchorCtr="0">
            <a:noAutofit/>
          </a:bodyPr>
          <a:lstStyle/>
          <a:p>
            <a:pPr marL="0" marR="0" lvl="0" indent="0" algn="ctr" defTabSz="914400" rtl="0" eaLnBrk="1" fontAlgn="auto" latinLnBrk="0" hangingPunct="1">
              <a:lnSpc>
                <a:spcPct val="100000"/>
              </a:lnSpc>
              <a:spcBef>
                <a:spcPts val="0"/>
              </a:spcBef>
              <a:spcAft>
                <a:spcPts val="0"/>
              </a:spcAft>
              <a:buClr>
                <a:srgbClr val="7030A0"/>
              </a:buClr>
              <a:buSzPts val="1200"/>
              <a:buFont typeface="Microsoft JhengHei"/>
              <a:buNone/>
              <a:tabLst/>
              <a:defRPr/>
            </a:pPr>
            <a:r>
              <a:rPr kumimoji="0" lang="en-US" altLang="zh-TW" sz="1200" b="1" i="0" u="none" strike="noStrike" kern="0" cap="none" spc="0" normalizeH="0" baseline="0" noProof="0">
                <a:ln>
                  <a:noFill/>
                </a:ln>
                <a:solidFill>
                  <a:srgbClr val="7030A0"/>
                </a:solidFill>
                <a:effectLst/>
                <a:uLnTx/>
                <a:uFillTx/>
                <a:latin typeface="Microsoft JhengHei"/>
                <a:ea typeface="Microsoft JhengHei"/>
                <a:cs typeface="Microsoft JhengHei"/>
                <a:sym typeface="Microsoft JhengHei"/>
              </a:rPr>
              <a:t>1M</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nvGrpSpPr>
          <p:cNvPr id="102" name="群組 101"/>
          <p:cNvGrpSpPr/>
          <p:nvPr/>
        </p:nvGrpSpPr>
        <p:grpSpPr>
          <a:xfrm>
            <a:off x="1309399" y="4998889"/>
            <a:ext cx="1493154" cy="1190802"/>
            <a:chOff x="1736782" y="3140273"/>
            <a:chExt cx="1493154" cy="1190802"/>
          </a:xfrm>
        </p:grpSpPr>
        <p:sp>
          <p:nvSpPr>
            <p:cNvPr id="103" name="Google Shape;724;p59"/>
            <p:cNvSpPr/>
            <p:nvPr/>
          </p:nvSpPr>
          <p:spPr>
            <a:xfrm>
              <a:off x="1874704" y="3140273"/>
              <a:ext cx="1190802" cy="1190802"/>
            </a:xfrm>
            <a:prstGeom prst="ellipse">
              <a:avLst/>
            </a:prstGeom>
            <a:solidFill>
              <a:srgbClr val="FFFF00">
                <a:alpha val="40000"/>
              </a:srgbClr>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2700"/>
                <a:buFont typeface="Arial"/>
                <a:buNone/>
                <a:tabLst/>
                <a:defRPr/>
              </a:pPr>
              <a:endParaRPr kumimoji="0" sz="27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04" name="Google Shape;725;p59"/>
            <p:cNvSpPr/>
            <p:nvPr/>
          </p:nvSpPr>
          <p:spPr>
            <a:xfrm>
              <a:off x="1995736" y="3267136"/>
              <a:ext cx="966884" cy="966884"/>
            </a:xfrm>
            <a:prstGeom prst="ellipse">
              <a:avLst/>
            </a:prstGeom>
            <a:solidFill>
              <a:srgbClr val="44C1A3"/>
            </a:solidFill>
            <a:ln w="50800" cap="flat" cmpd="sng">
              <a:solidFill>
                <a:srgbClr val="31937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2700"/>
                <a:buFont typeface="Arial"/>
                <a:buNone/>
                <a:tabLst/>
                <a:defRPr/>
              </a:pPr>
              <a:endParaRPr kumimoji="0" sz="27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05" name="Google Shape;726;p59"/>
            <p:cNvSpPr txBox="1"/>
            <p:nvPr/>
          </p:nvSpPr>
          <p:spPr>
            <a:xfrm>
              <a:off x="1736782" y="3488493"/>
              <a:ext cx="1493154" cy="535531"/>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90000"/>
                </a:lnSpc>
                <a:spcBef>
                  <a:spcPts val="0"/>
                </a:spcBef>
                <a:spcAft>
                  <a:spcPts val="0"/>
                </a:spcAft>
                <a:buClr>
                  <a:srgbClr val="7030A0"/>
                </a:buClr>
                <a:buSzPts val="1400"/>
                <a:buFont typeface="Microsoft JhengHei"/>
                <a:buNone/>
                <a:tabLst/>
                <a:defRPr/>
              </a:pPr>
              <a:r>
                <a:rPr kumimoji="0" lang="en-US" altLang="zh-TW" sz="1400" b="1" i="0" u="none" strike="noStrike" kern="0" cap="none" spc="0" normalizeH="0" baseline="0" noProof="0" dirty="0" smtClean="0">
                  <a:ln>
                    <a:noFill/>
                  </a:ln>
                  <a:solidFill>
                    <a:srgbClr val="7030A0"/>
                  </a:solidFill>
                  <a:effectLst/>
                  <a:uLnTx/>
                  <a:uFillTx/>
                  <a:latin typeface="Microsoft JhengHei"/>
                  <a:ea typeface="Microsoft JhengHei"/>
                  <a:cs typeface="Microsoft JhengHei"/>
                  <a:sym typeface="Microsoft JhengHei"/>
                </a:rPr>
                <a:t>115-1</a:t>
              </a:r>
              <a:r>
                <a:rPr kumimoji="0" lang="en-US" altLang="zh-TW" sz="1400" b="1" i="0" u="none" strike="noStrike" kern="0" cap="none" spc="0" normalizeH="0" baseline="0" noProof="0" dirty="0">
                  <a:ln>
                    <a:noFill/>
                  </a:ln>
                  <a:solidFill>
                    <a:srgbClr val="7030A0"/>
                  </a:solidFill>
                  <a:effectLst/>
                  <a:uLnTx/>
                  <a:uFillTx/>
                  <a:latin typeface="Microsoft JhengHei"/>
                  <a:ea typeface="Microsoft JhengHei"/>
                  <a:cs typeface="Microsoft JhengHei"/>
                  <a:sym typeface="Microsoft JhengHei"/>
                </a:rPr>
                <a:t/>
              </a:r>
              <a:br>
                <a:rPr kumimoji="0" lang="en-US" altLang="zh-TW" sz="1400" b="1" i="0" u="none" strike="noStrike" kern="0" cap="none" spc="0" normalizeH="0" baseline="0" noProof="0" dirty="0">
                  <a:ln>
                    <a:noFill/>
                  </a:ln>
                  <a:solidFill>
                    <a:srgbClr val="7030A0"/>
                  </a:solidFill>
                  <a:effectLst/>
                  <a:uLnTx/>
                  <a:uFillTx/>
                  <a:latin typeface="Microsoft JhengHei"/>
                  <a:ea typeface="Microsoft JhengHei"/>
                  <a:cs typeface="Microsoft JhengHei"/>
                  <a:sym typeface="Microsoft JhengHei"/>
                </a:rPr>
              </a:br>
              <a:r>
                <a:rPr kumimoji="0" lang="zh-TW" altLang="en-US" sz="1800" b="1" i="0" u="none" strike="noStrike" kern="0" cap="none" spc="0" normalizeH="0" baseline="0" noProof="0" dirty="0">
                  <a:ln>
                    <a:noFill/>
                  </a:ln>
                  <a:solidFill>
                    <a:srgbClr val="7030A0"/>
                  </a:solidFill>
                  <a:effectLst/>
                  <a:uLnTx/>
                  <a:uFillTx/>
                  <a:latin typeface="Microsoft JhengHei"/>
                  <a:ea typeface="Microsoft JhengHei"/>
                  <a:cs typeface="Microsoft JhengHei"/>
                  <a:sym typeface="Microsoft JhengHei"/>
                </a:rPr>
                <a:t>會議審查</a:t>
              </a:r>
              <a:endParaRPr kumimoji="0" sz="1800" b="1" i="0" u="none" strike="noStrike" kern="0" cap="none" spc="0" normalizeH="0" baseline="0" noProof="0" dirty="0">
                <a:ln>
                  <a:noFill/>
                </a:ln>
                <a:solidFill>
                  <a:srgbClr val="7030A0"/>
                </a:solidFill>
                <a:effectLst/>
                <a:uLnTx/>
                <a:uFillTx/>
                <a:latin typeface="Microsoft JhengHei"/>
                <a:ea typeface="Microsoft JhengHei"/>
                <a:cs typeface="Microsoft JhengHei"/>
                <a:sym typeface="Microsoft JhengHei"/>
              </a:endParaRPr>
            </a:p>
          </p:txBody>
        </p:sp>
      </p:grpSp>
      <p:sp>
        <p:nvSpPr>
          <p:cNvPr id="106" name="Google Shape;727;p59"/>
          <p:cNvSpPr/>
          <p:nvPr/>
        </p:nvSpPr>
        <p:spPr>
          <a:xfrm>
            <a:off x="6959036" y="5017792"/>
            <a:ext cx="1190802" cy="1190802"/>
          </a:xfrm>
          <a:prstGeom prst="ellipse">
            <a:avLst/>
          </a:prstGeom>
          <a:solidFill>
            <a:srgbClr val="FFFF00">
              <a:alpha val="40000"/>
            </a:srgbClr>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2700"/>
              <a:buFont typeface="Arial"/>
              <a:buNone/>
              <a:tabLst/>
              <a:defRPr/>
            </a:pPr>
            <a:endParaRPr kumimoji="0" sz="27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07" name="Google Shape;728;p59"/>
          <p:cNvSpPr/>
          <p:nvPr/>
        </p:nvSpPr>
        <p:spPr>
          <a:xfrm>
            <a:off x="7072861" y="5160660"/>
            <a:ext cx="966884" cy="966884"/>
          </a:xfrm>
          <a:prstGeom prst="ellipse">
            <a:avLst/>
          </a:prstGeom>
          <a:solidFill>
            <a:srgbClr val="44C1A3"/>
          </a:solidFill>
          <a:ln w="50800" cap="flat" cmpd="sng">
            <a:solidFill>
              <a:srgbClr val="31937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2700"/>
              <a:buFont typeface="Arial"/>
              <a:buNone/>
              <a:tabLst/>
              <a:defRPr/>
            </a:pPr>
            <a:endParaRPr kumimoji="0" sz="27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08" name="Google Shape;729;p59"/>
          <p:cNvSpPr txBox="1"/>
          <p:nvPr/>
        </p:nvSpPr>
        <p:spPr>
          <a:xfrm>
            <a:off x="6815946" y="5380975"/>
            <a:ext cx="1493154" cy="535531"/>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90000"/>
              </a:lnSpc>
              <a:spcBef>
                <a:spcPts val="0"/>
              </a:spcBef>
              <a:spcAft>
                <a:spcPts val="0"/>
              </a:spcAft>
              <a:buClr>
                <a:srgbClr val="7030A0"/>
              </a:buClr>
              <a:buSzPts val="1400"/>
              <a:buFont typeface="Microsoft JhengHei"/>
              <a:buNone/>
              <a:tabLst/>
              <a:defRPr/>
            </a:pPr>
            <a:r>
              <a:rPr kumimoji="0" lang="en-US" altLang="zh-TW" sz="1400" b="1" i="0" u="none" strike="noStrike" kern="0" cap="none" spc="0" normalizeH="0" baseline="0" noProof="0" dirty="0" smtClean="0">
                <a:ln>
                  <a:noFill/>
                </a:ln>
                <a:solidFill>
                  <a:srgbClr val="7030A0"/>
                </a:solidFill>
                <a:effectLst/>
                <a:uLnTx/>
                <a:uFillTx/>
                <a:latin typeface="Microsoft JhengHei"/>
                <a:ea typeface="Microsoft JhengHei"/>
                <a:cs typeface="Microsoft JhengHei"/>
                <a:sym typeface="Microsoft JhengHei"/>
              </a:rPr>
              <a:t>115-1</a:t>
            </a:r>
            <a:endParaRPr kumimoji="0"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ctr" defTabSz="914400" rtl="0" eaLnBrk="1" fontAlgn="auto" latinLnBrk="0" hangingPunct="1">
              <a:lnSpc>
                <a:spcPct val="90000"/>
              </a:lnSpc>
              <a:spcBef>
                <a:spcPts val="0"/>
              </a:spcBef>
              <a:spcAft>
                <a:spcPts val="0"/>
              </a:spcAft>
              <a:buClr>
                <a:srgbClr val="7030A0"/>
              </a:buClr>
              <a:buSzPts val="1800"/>
              <a:buFont typeface="Microsoft JhengHei"/>
              <a:buNone/>
              <a:tabLst/>
              <a:defRPr/>
            </a:pPr>
            <a:r>
              <a:rPr kumimoji="0" lang="zh-TW" altLang="en-US" sz="1800" b="1" i="0" u="none" strike="noStrike" kern="0" cap="none" spc="0" normalizeH="0" baseline="0" noProof="0" dirty="0">
                <a:ln>
                  <a:noFill/>
                </a:ln>
                <a:solidFill>
                  <a:srgbClr val="7030A0"/>
                </a:solidFill>
                <a:effectLst/>
                <a:uLnTx/>
                <a:uFillTx/>
                <a:latin typeface="Microsoft JhengHei"/>
                <a:ea typeface="Microsoft JhengHei"/>
                <a:cs typeface="Microsoft JhengHei"/>
                <a:sym typeface="Microsoft JhengHei"/>
              </a:rPr>
              <a:t>計審會</a:t>
            </a: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109" name="Google Shape;730;p59"/>
          <p:cNvSpPr/>
          <p:nvPr/>
        </p:nvSpPr>
        <p:spPr>
          <a:xfrm>
            <a:off x="10261553" y="5037686"/>
            <a:ext cx="1190802" cy="1190802"/>
          </a:xfrm>
          <a:prstGeom prst="ellipse">
            <a:avLst/>
          </a:prstGeom>
          <a:solidFill>
            <a:srgbClr val="FFFF00">
              <a:alpha val="40000"/>
            </a:srgbClr>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2700"/>
              <a:buFont typeface="Arial"/>
              <a:buNone/>
              <a:tabLst/>
              <a:defRPr/>
            </a:pPr>
            <a:endParaRPr kumimoji="0" sz="27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10" name="Google Shape;731;p59"/>
          <p:cNvSpPr/>
          <p:nvPr/>
        </p:nvSpPr>
        <p:spPr>
          <a:xfrm>
            <a:off x="10372642" y="5184729"/>
            <a:ext cx="966884" cy="966884"/>
          </a:xfrm>
          <a:prstGeom prst="ellipse">
            <a:avLst/>
          </a:prstGeom>
          <a:solidFill>
            <a:srgbClr val="99CB38"/>
          </a:solidFill>
          <a:ln w="50800" cap="flat" cmpd="sng">
            <a:solidFill>
              <a:srgbClr val="739A28"/>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2700"/>
              <a:buFont typeface="Arial"/>
              <a:buNone/>
              <a:tabLst/>
              <a:defRPr/>
            </a:pPr>
            <a:endParaRPr kumimoji="0" sz="27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11" name="Google Shape;732;p59"/>
          <p:cNvSpPr txBox="1"/>
          <p:nvPr/>
        </p:nvSpPr>
        <p:spPr>
          <a:xfrm>
            <a:off x="10113643" y="5473815"/>
            <a:ext cx="1493154" cy="535531"/>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90000"/>
              </a:lnSpc>
              <a:spcBef>
                <a:spcPts val="0"/>
              </a:spcBef>
              <a:spcAft>
                <a:spcPts val="0"/>
              </a:spcAft>
              <a:buClr>
                <a:srgbClr val="7030A0"/>
              </a:buClr>
              <a:buSzPts val="1600"/>
              <a:buFont typeface="Microsoft JhengHei"/>
              <a:buNone/>
              <a:tabLst/>
              <a:defRPr/>
            </a:pPr>
            <a:r>
              <a:rPr kumimoji="0" lang="zh-TW" altLang="en-US" sz="1600" b="1" i="0" u="none" strike="noStrike" kern="0" cap="none" spc="0" normalizeH="0" baseline="0" noProof="0">
                <a:ln>
                  <a:noFill/>
                </a:ln>
                <a:solidFill>
                  <a:srgbClr val="7030A0"/>
                </a:solidFill>
                <a:effectLst/>
                <a:uLnTx/>
                <a:uFillTx/>
                <a:latin typeface="Microsoft JhengHei"/>
                <a:ea typeface="Microsoft JhengHei"/>
                <a:cs typeface="Microsoft JhengHei"/>
                <a:sym typeface="Microsoft JhengHei"/>
              </a:rPr>
              <a:t>核定清單</a:t>
            </a:r>
            <a:endParaRPr kumimoji="0" sz="1600" b="1" i="0" u="none" strike="noStrike" kern="0" cap="none" spc="0" normalizeH="0" baseline="0" noProof="0">
              <a:ln>
                <a:noFill/>
              </a:ln>
              <a:solidFill>
                <a:srgbClr val="7030A0"/>
              </a:solidFill>
              <a:effectLst/>
              <a:uLnTx/>
              <a:uFillTx/>
              <a:latin typeface="Microsoft JhengHei"/>
              <a:ea typeface="Microsoft JhengHei"/>
              <a:cs typeface="Microsoft JhengHei"/>
              <a:sym typeface="Microsoft JhengHei"/>
            </a:endParaRPr>
          </a:p>
          <a:p>
            <a:pPr marL="0" marR="0" lvl="0" indent="0" algn="ctr" defTabSz="914400" rtl="0" eaLnBrk="1" fontAlgn="auto" latinLnBrk="0" hangingPunct="1">
              <a:lnSpc>
                <a:spcPct val="90000"/>
              </a:lnSpc>
              <a:spcBef>
                <a:spcPts val="0"/>
              </a:spcBef>
              <a:spcAft>
                <a:spcPts val="0"/>
              </a:spcAft>
              <a:buClr>
                <a:srgbClr val="7030A0"/>
              </a:buClr>
              <a:buSzPts val="1600"/>
              <a:buFont typeface="Microsoft JhengHei"/>
              <a:buNone/>
              <a:tabLst/>
              <a:defRPr/>
            </a:pPr>
            <a:r>
              <a:rPr kumimoji="0" lang="zh-TW" altLang="en-US" sz="1600" b="1" i="0" u="none" strike="noStrike" kern="0" cap="none" spc="0" normalizeH="0" baseline="0" noProof="0">
                <a:ln>
                  <a:noFill/>
                </a:ln>
                <a:solidFill>
                  <a:srgbClr val="7030A0"/>
                </a:solidFill>
                <a:effectLst/>
                <a:uLnTx/>
                <a:uFillTx/>
                <a:latin typeface="Microsoft JhengHei"/>
                <a:ea typeface="Microsoft JhengHei"/>
                <a:cs typeface="Microsoft JhengHei"/>
                <a:sym typeface="Microsoft JhengHei"/>
              </a:rPr>
              <a:t>發函</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nvGrpSpPr>
          <p:cNvPr id="112" name="Google Shape;733;p59"/>
          <p:cNvGrpSpPr/>
          <p:nvPr/>
        </p:nvGrpSpPr>
        <p:grpSpPr>
          <a:xfrm>
            <a:off x="705800" y="4390933"/>
            <a:ext cx="2962013" cy="671388"/>
            <a:chOff x="504865" y="2075830"/>
            <a:chExt cx="811554" cy="671388"/>
          </a:xfrm>
        </p:grpSpPr>
        <p:sp>
          <p:nvSpPr>
            <p:cNvPr id="113" name="Google Shape;734;p59"/>
            <p:cNvSpPr/>
            <p:nvPr/>
          </p:nvSpPr>
          <p:spPr>
            <a:xfrm>
              <a:off x="504865" y="2075830"/>
              <a:ext cx="711967" cy="307777"/>
            </a:xfrm>
            <a:prstGeom prst="rect">
              <a:avLst/>
            </a:prstGeom>
            <a:noFill/>
            <a:ln>
              <a:noFill/>
            </a:ln>
          </p:spPr>
          <p:txBody>
            <a:bodyPr spcFirstLastPara="1" wrap="square" lIns="91425" tIns="45700" rIns="91425" bIns="45700" anchor="t" anchorCtr="0">
              <a:noAutofit/>
            </a:bodyPr>
            <a:lstStyle/>
            <a:p>
              <a:pPr marL="0" marR="0" lvl="0" indent="0" algn="ctr" defTabSz="914400" rtl="0" eaLnBrk="1" fontAlgn="auto" latinLnBrk="0" hangingPunct="1">
                <a:lnSpc>
                  <a:spcPct val="100000"/>
                </a:lnSpc>
                <a:spcBef>
                  <a:spcPts val="0"/>
                </a:spcBef>
                <a:spcAft>
                  <a:spcPts val="0"/>
                </a:spcAft>
                <a:buClr>
                  <a:srgbClr val="C0504D"/>
                </a:buClr>
                <a:buSzPts val="1400"/>
                <a:buFont typeface="Microsoft JhengHei"/>
                <a:buNone/>
                <a:tabLst/>
                <a:defRPr/>
              </a:pPr>
              <a:r>
                <a:rPr lang="en-US" altLang="zh-TW" sz="1400" b="1" kern="0" dirty="0" smtClean="0">
                  <a:solidFill>
                    <a:srgbClr val="C0504D"/>
                  </a:solidFill>
                  <a:latin typeface="Microsoft JhengHei"/>
                  <a:ea typeface="Microsoft JhengHei"/>
                  <a:cs typeface="Microsoft JhengHei"/>
                  <a:sym typeface="Microsoft JhengHei"/>
                </a:rPr>
                <a:t>10</a:t>
              </a:r>
              <a:r>
                <a:rPr kumimoji="0" lang="en-US" altLang="zh-TW" sz="1400" b="1" i="0" u="none" strike="noStrike" kern="0" cap="none" spc="0" normalizeH="0" baseline="0" noProof="0" dirty="0" smtClean="0">
                  <a:ln>
                    <a:noFill/>
                  </a:ln>
                  <a:solidFill>
                    <a:srgbClr val="C0504D"/>
                  </a:solidFill>
                  <a:effectLst/>
                  <a:uLnTx/>
                  <a:uFillTx/>
                  <a:latin typeface="Microsoft JhengHei"/>
                  <a:ea typeface="Microsoft JhengHei"/>
                  <a:cs typeface="Microsoft JhengHei"/>
                  <a:sym typeface="Microsoft JhengHei"/>
                </a:rPr>
                <a:t>/03-10/18</a:t>
              </a:r>
              <a:endParaRPr kumimoji="0" sz="1400" b="1" i="0" u="none" strike="noStrike" kern="0" cap="none" spc="0" normalizeH="0" baseline="0" noProof="0" dirty="0">
                <a:ln>
                  <a:noFill/>
                </a:ln>
                <a:solidFill>
                  <a:srgbClr val="C0504D"/>
                </a:solidFill>
                <a:effectLst/>
                <a:uLnTx/>
                <a:uFillTx/>
                <a:latin typeface="Microsoft JhengHei"/>
                <a:ea typeface="Microsoft JhengHei"/>
                <a:cs typeface="Microsoft JhengHei"/>
                <a:sym typeface="Microsoft JhengHei"/>
              </a:endParaRPr>
            </a:p>
          </p:txBody>
        </p:sp>
        <p:sp>
          <p:nvSpPr>
            <p:cNvPr id="114" name="Google Shape;735;p59"/>
            <p:cNvSpPr/>
            <p:nvPr/>
          </p:nvSpPr>
          <p:spPr>
            <a:xfrm>
              <a:off x="504865" y="2358080"/>
              <a:ext cx="811554" cy="389138"/>
            </a:xfrm>
            <a:prstGeom prst="rect">
              <a:avLst/>
            </a:prstGeom>
            <a:noFill/>
            <a:ln>
              <a:noFill/>
            </a:ln>
          </p:spPr>
          <p:txBody>
            <a:bodyPr spcFirstLastPara="1" wrap="square" lIns="91425" tIns="45700" rIns="91425" bIns="45700" anchor="t" anchorCtr="0">
              <a:noAutofit/>
            </a:bodyPr>
            <a:lstStyle/>
            <a:p>
              <a:pPr marL="0" marR="0" lvl="0" indent="0" algn="ctr" defTabSz="914400" rtl="0" eaLnBrk="1" fontAlgn="auto" latinLnBrk="0" hangingPunct="1">
                <a:lnSpc>
                  <a:spcPct val="100000"/>
                </a:lnSpc>
                <a:spcBef>
                  <a:spcPts val="0"/>
                </a:spcBef>
                <a:spcAft>
                  <a:spcPts val="0"/>
                </a:spcAft>
                <a:buClr>
                  <a:srgbClr val="3F3F3F"/>
                </a:buClr>
                <a:buSzPts val="1400"/>
                <a:buFont typeface="Microsoft JhengHei"/>
                <a:buNone/>
                <a:tabLst/>
                <a:defRPr/>
              </a:pPr>
              <a:r>
                <a:rPr kumimoji="0" lang="en-US" altLang="zh-TW" sz="1400" b="1" i="0" u="none" strike="noStrike" kern="0" cap="none" spc="0" normalizeH="0" baseline="0" noProof="0" dirty="0" smtClean="0">
                  <a:ln>
                    <a:noFill/>
                  </a:ln>
                  <a:solidFill>
                    <a:srgbClr val="3F3F3F"/>
                  </a:solidFill>
                  <a:effectLst/>
                  <a:uLnTx/>
                  <a:uFillTx/>
                  <a:latin typeface="Microsoft JhengHei"/>
                  <a:ea typeface="Microsoft JhengHei"/>
                  <a:cs typeface="Microsoft JhengHei"/>
                  <a:sym typeface="Microsoft JhengHei"/>
                </a:rPr>
                <a:t>115-1</a:t>
              </a:r>
              <a:r>
                <a:rPr kumimoji="0" lang="zh-TW" altLang="en-US" sz="1600" b="1" i="0" u="none" strike="noStrike" kern="0" cap="none" spc="0" normalizeH="0" baseline="0" noProof="0" dirty="0" smtClean="0">
                  <a:ln>
                    <a:noFill/>
                  </a:ln>
                  <a:solidFill>
                    <a:srgbClr val="3F3F3F"/>
                  </a:solidFill>
                  <a:effectLst/>
                  <a:uLnTx/>
                  <a:uFillTx/>
                  <a:latin typeface="Microsoft JhengHei"/>
                  <a:ea typeface="Microsoft JhengHei"/>
                  <a:cs typeface="Microsoft JhengHei"/>
                  <a:sym typeface="Microsoft JhengHei"/>
                </a:rPr>
                <a:t>會議</a:t>
              </a:r>
              <a:r>
                <a:rPr kumimoji="0" lang="zh-TW" altLang="en-US" sz="1600" b="1" i="0" u="none" strike="noStrike" kern="0" cap="none" spc="0" normalizeH="0" baseline="0" noProof="0" dirty="0">
                  <a:ln>
                    <a:noFill/>
                  </a:ln>
                  <a:solidFill>
                    <a:srgbClr val="3F3F3F"/>
                  </a:solidFill>
                  <a:effectLst/>
                  <a:uLnTx/>
                  <a:uFillTx/>
                  <a:latin typeface="Microsoft JhengHei"/>
                  <a:ea typeface="Microsoft JhengHei"/>
                  <a:cs typeface="Microsoft JhengHei"/>
                  <a:sym typeface="Microsoft JhengHei"/>
                </a:rPr>
                <a:t>審查</a:t>
              </a:r>
              <a:r>
                <a:rPr kumimoji="0" lang="en-US" altLang="zh-TW" sz="1600" b="1" i="0" u="none" strike="noStrike" kern="0" cap="none" spc="0" normalizeH="0" baseline="0" noProof="0" dirty="0">
                  <a:ln>
                    <a:noFill/>
                  </a:ln>
                  <a:solidFill>
                    <a:srgbClr val="3F3F3F"/>
                  </a:solidFill>
                  <a:effectLst/>
                  <a:uLnTx/>
                  <a:uFillTx/>
                  <a:latin typeface="Microsoft JhengHei"/>
                  <a:ea typeface="Microsoft JhengHei"/>
                  <a:cs typeface="Microsoft JhengHei"/>
                  <a:sym typeface="Microsoft JhengHei"/>
                </a:rPr>
                <a:t>(</a:t>
              </a:r>
              <a:r>
                <a:rPr kumimoji="0" lang="zh-TW" altLang="en-US" sz="1600" b="1" i="0" u="none" strike="noStrike" kern="0" cap="none" spc="0" normalizeH="0" baseline="0" noProof="0" dirty="0">
                  <a:ln>
                    <a:noFill/>
                  </a:ln>
                  <a:solidFill>
                    <a:srgbClr val="3F3F3F"/>
                  </a:solidFill>
                  <a:effectLst/>
                  <a:uLnTx/>
                  <a:uFillTx/>
                  <a:latin typeface="Microsoft JhengHei"/>
                  <a:ea typeface="Microsoft JhengHei"/>
                  <a:cs typeface="Microsoft JhengHei"/>
                  <a:sym typeface="Microsoft JhengHei"/>
                </a:rPr>
                <a:t>含延續案期末</a:t>
              </a:r>
              <a:r>
                <a:rPr kumimoji="0" lang="en-US" altLang="zh-TW" sz="1600" b="1" i="0" u="none" strike="noStrike" kern="0" cap="none" spc="0" normalizeH="0" baseline="0" noProof="0" dirty="0">
                  <a:ln>
                    <a:noFill/>
                  </a:ln>
                  <a:solidFill>
                    <a:srgbClr val="3F3F3F"/>
                  </a:solidFill>
                  <a:effectLst/>
                  <a:uLnTx/>
                  <a:uFillTx/>
                  <a:latin typeface="Microsoft JhengHei"/>
                  <a:ea typeface="Microsoft JhengHei"/>
                  <a:cs typeface="Microsoft JhengHei"/>
                  <a:sym typeface="Microsoft JhengHei"/>
                </a:rPr>
                <a:t>)</a:t>
              </a:r>
              <a:endParaRPr kumimoji="0"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Pts val="1200"/>
                <a:buFont typeface="Arial"/>
                <a:buNone/>
                <a:tabLst/>
                <a:defRPr/>
              </a:pPr>
              <a:endParaRPr kumimoji="0" sz="1200" b="1" i="0" u="none" strike="noStrike" kern="0" cap="none" spc="0" normalizeH="0" baseline="0" noProof="0" dirty="0">
                <a:ln>
                  <a:noFill/>
                </a:ln>
                <a:solidFill>
                  <a:srgbClr val="3F3F3F"/>
                </a:solidFill>
                <a:effectLst/>
                <a:uLnTx/>
                <a:uFillTx/>
                <a:latin typeface="Microsoft JhengHei"/>
                <a:ea typeface="Microsoft JhengHei"/>
                <a:cs typeface="Microsoft JhengHei"/>
                <a:sym typeface="Microsoft JhengHei"/>
              </a:endParaRPr>
            </a:p>
          </p:txBody>
        </p:sp>
      </p:grpSp>
      <p:grpSp>
        <p:nvGrpSpPr>
          <p:cNvPr id="115" name="Google Shape;736;p59"/>
          <p:cNvGrpSpPr/>
          <p:nvPr/>
        </p:nvGrpSpPr>
        <p:grpSpPr>
          <a:xfrm>
            <a:off x="6495899" y="4256155"/>
            <a:ext cx="2185707" cy="764526"/>
            <a:chOff x="539552" y="2133745"/>
            <a:chExt cx="1794526" cy="764526"/>
          </a:xfrm>
        </p:grpSpPr>
        <p:sp>
          <p:nvSpPr>
            <p:cNvPr id="116" name="Google Shape;737;p59"/>
            <p:cNvSpPr/>
            <p:nvPr/>
          </p:nvSpPr>
          <p:spPr>
            <a:xfrm>
              <a:off x="599696" y="2133745"/>
              <a:ext cx="1656184" cy="584775"/>
            </a:xfrm>
            <a:prstGeom prst="rect">
              <a:avLst/>
            </a:prstGeom>
            <a:noFill/>
            <a:ln>
              <a:noFill/>
            </a:ln>
          </p:spPr>
          <p:txBody>
            <a:bodyPr spcFirstLastPara="1" wrap="square" lIns="91425" tIns="45700" rIns="91425" bIns="45700" anchor="t" anchorCtr="0">
              <a:noAutofit/>
            </a:bodyPr>
            <a:lstStyle/>
            <a:p>
              <a:pPr marL="0" marR="0" lvl="0" indent="0" algn="ctr" defTabSz="914400" rtl="0" eaLnBrk="1" fontAlgn="auto" latinLnBrk="0" hangingPunct="1">
                <a:lnSpc>
                  <a:spcPct val="100000"/>
                </a:lnSpc>
                <a:spcBef>
                  <a:spcPts val="0"/>
                </a:spcBef>
                <a:spcAft>
                  <a:spcPts val="0"/>
                </a:spcAft>
                <a:buClr>
                  <a:srgbClr val="C0504D"/>
                </a:buClr>
                <a:buSzPts val="1400"/>
                <a:buFont typeface="Microsoft JhengHei"/>
                <a:buNone/>
                <a:tabLst/>
                <a:defRPr/>
              </a:pPr>
              <a:r>
                <a:rPr lang="en-US" altLang="zh-TW" sz="1400" b="1" kern="0" dirty="0" smtClean="0">
                  <a:solidFill>
                    <a:srgbClr val="C0504D"/>
                  </a:solidFill>
                  <a:latin typeface="Microsoft JhengHei"/>
                  <a:ea typeface="Microsoft JhengHei"/>
                  <a:cs typeface="Microsoft JhengHei"/>
                  <a:sym typeface="Microsoft JhengHei"/>
                </a:rPr>
                <a:t>12</a:t>
              </a:r>
              <a:r>
                <a:rPr kumimoji="0" lang="en-US" altLang="zh-TW" sz="1400" b="1" i="0" u="none" strike="noStrike" kern="0" cap="none" spc="0" normalizeH="0" baseline="0" noProof="0" dirty="0" smtClean="0">
                  <a:ln>
                    <a:noFill/>
                  </a:ln>
                  <a:solidFill>
                    <a:srgbClr val="C0504D"/>
                  </a:solidFill>
                  <a:effectLst/>
                  <a:uLnTx/>
                  <a:uFillTx/>
                  <a:latin typeface="Microsoft JhengHei"/>
                  <a:ea typeface="Microsoft JhengHei"/>
                  <a:cs typeface="Microsoft JhengHei"/>
                  <a:sym typeface="Microsoft JhengHei"/>
                </a:rPr>
                <a:t>/02-12/09 </a:t>
              </a:r>
              <a:endParaRPr kumimoji="0" sz="1400" b="1" i="0" u="none" strike="noStrike" kern="0" cap="none" spc="0" normalizeH="0" baseline="0" noProof="0" dirty="0">
                <a:ln>
                  <a:noFill/>
                </a:ln>
                <a:solidFill>
                  <a:srgbClr val="C0504D"/>
                </a:solidFill>
                <a:effectLst/>
                <a:uLnTx/>
                <a:uFillTx/>
                <a:latin typeface="Microsoft JhengHei"/>
                <a:ea typeface="Microsoft JhengHei"/>
                <a:cs typeface="Microsoft JhengHei"/>
                <a:sym typeface="Microsoft JhengHei"/>
              </a:endParaRP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1" i="0" u="none" strike="noStrike" kern="0" cap="none" spc="0" normalizeH="0" baseline="0" noProof="0" dirty="0">
                <a:ln>
                  <a:noFill/>
                </a:ln>
                <a:solidFill>
                  <a:srgbClr val="C0504D"/>
                </a:solidFill>
                <a:effectLst/>
                <a:uLnTx/>
                <a:uFillTx/>
                <a:latin typeface="Microsoft JhengHei"/>
                <a:ea typeface="Microsoft JhengHei"/>
                <a:cs typeface="Microsoft JhengHei"/>
                <a:sym typeface="Microsoft JhengHei"/>
              </a:endParaRPr>
            </a:p>
          </p:txBody>
        </p:sp>
        <p:sp>
          <p:nvSpPr>
            <p:cNvPr id="117" name="Google Shape;738;p59"/>
            <p:cNvSpPr/>
            <p:nvPr/>
          </p:nvSpPr>
          <p:spPr>
            <a:xfrm>
              <a:off x="539552" y="2375051"/>
              <a:ext cx="1794526" cy="523220"/>
            </a:xfrm>
            <a:prstGeom prst="rect">
              <a:avLst/>
            </a:prstGeom>
            <a:noFill/>
            <a:ln>
              <a:noFill/>
            </a:ln>
          </p:spPr>
          <p:txBody>
            <a:bodyPr spcFirstLastPara="1" wrap="square" lIns="91425" tIns="45700" rIns="91425" bIns="45700" anchor="t" anchorCtr="0">
              <a:noAutofit/>
            </a:bodyPr>
            <a:lstStyle/>
            <a:p>
              <a:pPr marL="0" marR="0" lvl="0" indent="0" algn="ctr" defTabSz="914400" rtl="0" eaLnBrk="1" fontAlgn="auto" latinLnBrk="0" hangingPunct="1">
                <a:lnSpc>
                  <a:spcPct val="100000"/>
                </a:lnSpc>
                <a:spcBef>
                  <a:spcPts val="0"/>
                </a:spcBef>
                <a:spcAft>
                  <a:spcPts val="0"/>
                </a:spcAft>
                <a:buClr>
                  <a:srgbClr val="3F3F3F"/>
                </a:buClr>
                <a:buSzPts val="1400"/>
                <a:buFont typeface="Microsoft JhengHei"/>
                <a:buNone/>
                <a:tabLst/>
                <a:defRPr/>
              </a:pPr>
              <a:r>
                <a:rPr kumimoji="0" lang="en-US" altLang="zh-TW" sz="1400" b="1" i="0" u="none" strike="noStrike" kern="0" cap="none" spc="0" normalizeH="0" baseline="0" noProof="0" dirty="0">
                  <a:ln>
                    <a:noFill/>
                  </a:ln>
                  <a:solidFill>
                    <a:srgbClr val="3F3F3F"/>
                  </a:solidFill>
                  <a:effectLst/>
                  <a:uLnTx/>
                  <a:uFillTx/>
                  <a:latin typeface="Microsoft JhengHei"/>
                  <a:ea typeface="Microsoft JhengHei"/>
                  <a:cs typeface="Microsoft JhengHei"/>
                  <a:sym typeface="Microsoft JhengHei"/>
                </a:rPr>
                <a:t>114-2</a:t>
              </a:r>
              <a:r>
                <a:rPr kumimoji="0" lang="zh-TW" altLang="en-US" sz="1600" b="1" i="0" u="none" strike="noStrike" kern="0" cap="none" spc="0" normalizeH="0" baseline="0" noProof="0" dirty="0">
                  <a:ln>
                    <a:noFill/>
                  </a:ln>
                  <a:solidFill>
                    <a:srgbClr val="3F3F3F"/>
                  </a:solidFill>
                  <a:effectLst/>
                  <a:uLnTx/>
                  <a:uFillTx/>
                  <a:latin typeface="Microsoft JhengHei"/>
                  <a:ea typeface="Microsoft JhengHei"/>
                  <a:cs typeface="Microsoft JhengHei"/>
                  <a:sym typeface="Microsoft JhengHei"/>
                </a:rPr>
                <a:t>細部計畫書審查</a:t>
              </a:r>
              <a:endParaRPr kumimoji="0" sz="1600" b="1" i="0" u="none" strike="noStrike" kern="0" cap="none" spc="0" normalizeH="0" baseline="0" noProof="0" dirty="0">
                <a:ln>
                  <a:noFill/>
                </a:ln>
                <a:solidFill>
                  <a:srgbClr val="3F3F3F"/>
                </a:solidFill>
                <a:effectLst/>
                <a:uLnTx/>
                <a:uFillTx/>
                <a:latin typeface="Microsoft JhengHei"/>
                <a:ea typeface="Microsoft JhengHei"/>
                <a:cs typeface="Microsoft JhengHei"/>
                <a:sym typeface="Microsoft JhengHei"/>
              </a:endParaRPr>
            </a:p>
            <a:p>
              <a:pPr marL="0" marR="0" lvl="0" indent="0" algn="ctr" defTabSz="914400" rtl="0" eaLnBrk="1" fontAlgn="auto" latinLnBrk="0" hangingPunct="1">
                <a:lnSpc>
                  <a:spcPct val="100000"/>
                </a:lnSpc>
                <a:spcBef>
                  <a:spcPts val="0"/>
                </a:spcBef>
                <a:spcAft>
                  <a:spcPts val="0"/>
                </a:spcAft>
                <a:buClr>
                  <a:srgbClr val="3F3F3F"/>
                </a:buClr>
                <a:buSzPts val="1200"/>
                <a:buFont typeface="Microsoft JhengHei"/>
                <a:buNone/>
                <a:tabLst/>
                <a:defRPr/>
              </a:pPr>
              <a:r>
                <a:rPr kumimoji="0" lang="zh-TW" altLang="en-US" sz="1200" b="1" i="0" u="none" strike="noStrike" kern="0" cap="none" spc="0" normalizeH="0" baseline="0" noProof="0" dirty="0">
                  <a:ln>
                    <a:noFill/>
                  </a:ln>
                  <a:solidFill>
                    <a:srgbClr val="3F3F3F"/>
                  </a:solidFill>
                  <a:effectLst/>
                  <a:uLnTx/>
                  <a:uFillTx/>
                  <a:latin typeface="Microsoft JhengHei"/>
                  <a:ea typeface="Microsoft JhengHei"/>
                  <a:cs typeface="Microsoft JhengHei"/>
                  <a:sym typeface="Microsoft JhengHei"/>
                </a:rPr>
                <a:t>依委員意見進行細部計書修正</a:t>
              </a:r>
              <a:endParaRPr kumimoji="0" sz="1200" b="1" i="0" u="none" strike="noStrike" kern="0" cap="none" spc="0" normalizeH="0" baseline="0" noProof="0" dirty="0">
                <a:ln>
                  <a:noFill/>
                </a:ln>
                <a:solidFill>
                  <a:srgbClr val="FF0000"/>
                </a:solidFill>
                <a:effectLst/>
                <a:uLnTx/>
                <a:uFillTx/>
                <a:latin typeface="Microsoft JhengHei"/>
                <a:ea typeface="Microsoft JhengHei"/>
                <a:cs typeface="Microsoft JhengHei"/>
                <a:sym typeface="Microsoft JhengHei"/>
              </a:endParaRPr>
            </a:p>
          </p:txBody>
        </p:sp>
      </p:grpSp>
      <p:sp>
        <p:nvSpPr>
          <p:cNvPr id="118" name="Google Shape;753;p59"/>
          <p:cNvSpPr txBox="1"/>
          <p:nvPr/>
        </p:nvSpPr>
        <p:spPr>
          <a:xfrm>
            <a:off x="3989306" y="5245813"/>
            <a:ext cx="2038100" cy="286192"/>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90000"/>
              </a:lnSpc>
              <a:spcBef>
                <a:spcPts val="0"/>
              </a:spcBef>
              <a:spcAft>
                <a:spcPts val="0"/>
              </a:spcAft>
              <a:buClr>
                <a:srgbClr val="7030A0"/>
              </a:buClr>
              <a:buSzPts val="1400"/>
              <a:buFont typeface="Microsoft JhengHei"/>
              <a:buNone/>
              <a:tabLst/>
              <a:defRPr/>
            </a:pPr>
            <a:r>
              <a:rPr kumimoji="0" lang="zh-TW" altLang="en-US" sz="1400" b="1" i="0" u="none" strike="noStrike" kern="0" cap="none" spc="0" normalizeH="0" baseline="0" noProof="0" dirty="0" smtClean="0">
                <a:ln>
                  <a:noFill/>
                </a:ln>
                <a:solidFill>
                  <a:srgbClr val="7030A0"/>
                </a:solidFill>
                <a:effectLst/>
                <a:uLnTx/>
                <a:uFillTx/>
                <a:latin typeface="Microsoft JhengHei"/>
                <a:ea typeface="Microsoft JhengHei"/>
                <a:cs typeface="Microsoft JhengHei"/>
                <a:sym typeface="Microsoft JhengHei"/>
              </a:rPr>
              <a:t>細部</a:t>
            </a:r>
            <a:r>
              <a:rPr kumimoji="0" lang="zh-TW" altLang="en-US" sz="1400" b="1" i="0" u="none" strike="noStrike" kern="0" cap="none" spc="0" normalizeH="0" baseline="0" noProof="0" dirty="0">
                <a:ln>
                  <a:noFill/>
                </a:ln>
                <a:solidFill>
                  <a:srgbClr val="7030A0"/>
                </a:solidFill>
                <a:effectLst/>
                <a:uLnTx/>
                <a:uFillTx/>
                <a:latin typeface="Microsoft JhengHei"/>
                <a:ea typeface="Microsoft JhengHei"/>
                <a:cs typeface="Microsoft JhengHei"/>
                <a:sym typeface="Microsoft JhengHei"/>
              </a:rPr>
              <a:t>計畫</a:t>
            </a:r>
            <a:r>
              <a:rPr kumimoji="0" lang="zh-TW" altLang="en-US" sz="1400" b="1" i="0" u="none" strike="noStrike" kern="0" cap="none" spc="0" normalizeH="0" baseline="0" noProof="0" dirty="0" smtClean="0">
                <a:ln>
                  <a:noFill/>
                </a:ln>
                <a:solidFill>
                  <a:srgbClr val="7030A0"/>
                </a:solidFill>
                <a:effectLst/>
                <a:uLnTx/>
                <a:uFillTx/>
                <a:latin typeface="Microsoft JhengHei"/>
                <a:ea typeface="Microsoft JhengHei"/>
                <a:cs typeface="Microsoft JhengHei"/>
                <a:sym typeface="Microsoft JhengHei"/>
              </a:rPr>
              <a:t>書繳交、審查</a:t>
            </a: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119" name="Google Shape;755;p59"/>
          <p:cNvSpPr/>
          <p:nvPr/>
        </p:nvSpPr>
        <p:spPr>
          <a:xfrm>
            <a:off x="3927815" y="4943007"/>
            <a:ext cx="1970156" cy="365490"/>
          </a:xfrm>
          <a:prstGeom prst="rect">
            <a:avLst/>
          </a:prstGeom>
          <a:noFill/>
          <a:ln>
            <a:noFill/>
          </a:ln>
        </p:spPr>
        <p:txBody>
          <a:bodyPr spcFirstLastPara="1" wrap="square" lIns="91425" tIns="45700" rIns="91425" bIns="45700" anchor="t" anchorCtr="0">
            <a:noAutofit/>
          </a:bodyPr>
          <a:lstStyle/>
          <a:p>
            <a:pPr marL="0" marR="0" lvl="0" indent="0" algn="ctr" defTabSz="914400" rtl="0" eaLnBrk="1" fontAlgn="auto" latinLnBrk="0" hangingPunct="1">
              <a:lnSpc>
                <a:spcPct val="100000"/>
              </a:lnSpc>
              <a:spcBef>
                <a:spcPts val="0"/>
              </a:spcBef>
              <a:spcAft>
                <a:spcPts val="0"/>
              </a:spcAft>
              <a:buClr>
                <a:srgbClr val="C0504D"/>
              </a:buClr>
              <a:buSzPts val="1400"/>
              <a:buFont typeface="Microsoft JhengHei"/>
              <a:buNone/>
              <a:tabLst/>
              <a:defRPr/>
            </a:pPr>
            <a:r>
              <a:rPr lang="en-US" altLang="zh-TW" sz="1400" b="1" kern="0" dirty="0" smtClean="0">
                <a:solidFill>
                  <a:srgbClr val="C0504D"/>
                </a:solidFill>
                <a:latin typeface="Microsoft JhengHei"/>
                <a:ea typeface="Microsoft JhengHei"/>
                <a:cs typeface="Microsoft JhengHei"/>
                <a:sym typeface="Microsoft JhengHei"/>
              </a:rPr>
              <a:t>11</a:t>
            </a:r>
            <a:r>
              <a:rPr kumimoji="0" lang="en-US" altLang="zh-TW" sz="1400" b="1" i="0" u="none" strike="noStrike" kern="0" cap="none" spc="0" normalizeH="0" baseline="0" noProof="0" dirty="0" smtClean="0">
                <a:ln>
                  <a:noFill/>
                </a:ln>
                <a:solidFill>
                  <a:srgbClr val="C0504D"/>
                </a:solidFill>
                <a:effectLst/>
                <a:uLnTx/>
                <a:uFillTx/>
                <a:latin typeface="Microsoft JhengHei"/>
                <a:ea typeface="Microsoft JhengHei"/>
                <a:cs typeface="Microsoft JhengHei"/>
                <a:sym typeface="Microsoft JhengHei"/>
              </a:rPr>
              <a:t>/24-12/01</a:t>
            </a:r>
            <a:endParaRPr kumimoji="0" sz="1400" b="1" i="0" u="none" strike="noStrike" kern="0" cap="none" spc="0" normalizeH="0" baseline="0" noProof="0" dirty="0">
              <a:ln>
                <a:noFill/>
              </a:ln>
              <a:solidFill>
                <a:srgbClr val="C0504D"/>
              </a:solidFill>
              <a:effectLst/>
              <a:uLnTx/>
              <a:uFillTx/>
              <a:latin typeface="Microsoft JhengHei"/>
              <a:ea typeface="Microsoft JhengHei"/>
              <a:cs typeface="Microsoft JhengHei"/>
              <a:sym typeface="Microsoft JhengHei"/>
            </a:endParaRPr>
          </a:p>
        </p:txBody>
      </p:sp>
      <p:cxnSp>
        <p:nvCxnSpPr>
          <p:cNvPr id="120" name="Google Shape;721;p59"/>
          <p:cNvCxnSpPr/>
          <p:nvPr/>
        </p:nvCxnSpPr>
        <p:spPr>
          <a:xfrm flipV="1">
            <a:off x="2792896" y="5572316"/>
            <a:ext cx="4038137" cy="14218"/>
          </a:xfrm>
          <a:prstGeom prst="straightConnector1">
            <a:avLst/>
          </a:prstGeom>
          <a:noFill/>
          <a:ln w="19050" cap="flat" cmpd="sng">
            <a:solidFill>
              <a:srgbClr val="7030A0"/>
            </a:solidFill>
            <a:prstDash val="solid"/>
            <a:round/>
            <a:headEnd type="triangle" w="med" len="med"/>
            <a:tailEnd type="triangle" w="med" len="med"/>
          </a:ln>
        </p:spPr>
      </p:cxnSp>
      <p:sp>
        <p:nvSpPr>
          <p:cNvPr id="124" name="Google Shape;710;p58"/>
          <p:cNvSpPr/>
          <p:nvPr/>
        </p:nvSpPr>
        <p:spPr>
          <a:xfrm>
            <a:off x="9017361" y="1028735"/>
            <a:ext cx="2996477" cy="563808"/>
          </a:xfrm>
          <a:prstGeom prst="rect">
            <a:avLst/>
          </a:prstGeom>
          <a:noFill/>
          <a:ln>
            <a:noFill/>
          </a:ln>
        </p:spPr>
        <p:txBody>
          <a:bodyPr spcFirstLastPara="1" wrap="square" lIns="91425" tIns="45700" rIns="91425" bIns="45700" anchor="t"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zh-TW" altLang="en-US" sz="1600" b="1" i="0" u="none" strike="noStrike" kern="0" cap="none" spc="0" normalizeH="0" baseline="0" noProof="0" dirty="0" smtClean="0">
                <a:ln>
                  <a:noFill/>
                </a:ln>
                <a:solidFill>
                  <a:srgbClr val="0000CC"/>
                </a:solidFill>
                <a:effectLst/>
                <a:uLnTx/>
                <a:uFillTx/>
                <a:latin typeface="Microsoft JhengHei"/>
                <a:ea typeface="Microsoft JhengHei"/>
                <a:cs typeface="Microsoft JhengHei"/>
                <a:sym typeface="Microsoft JhengHei"/>
              </a:rPr>
              <a:t>❖本梯次預計以</a:t>
            </a:r>
            <a:r>
              <a:rPr kumimoji="0" lang="en-US" altLang="zh-TW" sz="1600" b="1" i="0" u="none" strike="noStrike" kern="0" cap="none" spc="0" normalizeH="0" baseline="0" noProof="0" dirty="0" smtClean="0">
                <a:ln>
                  <a:noFill/>
                </a:ln>
                <a:solidFill>
                  <a:srgbClr val="FF0000"/>
                </a:solidFill>
                <a:effectLst/>
                <a:uLnTx/>
                <a:uFillTx/>
                <a:latin typeface="Microsoft JhengHei"/>
                <a:ea typeface="Microsoft JhengHei"/>
                <a:cs typeface="Microsoft JhengHei"/>
                <a:sym typeface="Microsoft JhengHei"/>
              </a:rPr>
              <a:t>3</a:t>
            </a:r>
            <a:r>
              <a:rPr kumimoji="0" lang="zh-TW" altLang="en-US" sz="1600" b="1" i="0" u="none" strike="noStrike" kern="0" cap="none" spc="0" normalizeH="0" baseline="0" noProof="0" dirty="0" smtClean="0">
                <a:ln>
                  <a:noFill/>
                </a:ln>
                <a:solidFill>
                  <a:srgbClr val="FF0000"/>
                </a:solidFill>
                <a:effectLst/>
                <a:uLnTx/>
                <a:uFillTx/>
                <a:latin typeface="Microsoft JhengHei"/>
                <a:ea typeface="Microsoft JhengHei"/>
                <a:cs typeface="Microsoft JhengHei"/>
                <a:sym typeface="Microsoft JhengHei"/>
              </a:rPr>
              <a:t>天</a:t>
            </a:r>
            <a:r>
              <a:rPr kumimoji="0" lang="zh-TW" altLang="en-US" sz="1600" b="1" i="0" u="none" strike="noStrike" kern="0" cap="none" spc="0" normalizeH="0" baseline="0" noProof="0" dirty="0" smtClean="0">
                <a:ln>
                  <a:noFill/>
                </a:ln>
                <a:solidFill>
                  <a:srgbClr val="0000CC"/>
                </a:solidFill>
                <a:effectLst/>
                <a:uLnTx/>
                <a:uFillTx/>
                <a:latin typeface="Microsoft JhengHei"/>
                <a:ea typeface="Microsoft JhengHei"/>
                <a:cs typeface="Microsoft JhengHei"/>
                <a:sym typeface="Microsoft JhengHei"/>
              </a:rPr>
              <a:t>辦理，</a:t>
            </a:r>
            <a:endParaRPr lang="en-US" altLang="zh-TW" sz="1600" b="1" kern="0" dirty="0" smtClean="0">
              <a:solidFill>
                <a:srgbClr val="0000CC"/>
              </a:solidFill>
              <a:latin typeface="Microsoft JhengHei"/>
              <a:ea typeface="Microsoft JhengHei"/>
              <a:cs typeface="Microsoft JhengHei"/>
              <a:sym typeface="Microsoft JhengHei"/>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zh-TW" altLang="en-US" sz="1600" b="1" kern="0" dirty="0" smtClean="0">
                <a:solidFill>
                  <a:srgbClr val="0000CC"/>
                </a:solidFill>
                <a:latin typeface="Microsoft JhengHei"/>
                <a:ea typeface="Microsoft JhengHei"/>
                <a:cs typeface="Microsoft JhengHei"/>
                <a:sym typeface="Microsoft JhengHei"/>
              </a:rPr>
              <a:t>實際情況依當梯次規劃而定</a:t>
            </a:r>
            <a:endParaRPr kumimoji="0" sz="1600" b="1" i="0" u="none" strike="noStrike" kern="0" cap="none" spc="0" normalizeH="0" baseline="0" noProof="0" dirty="0">
              <a:ln>
                <a:noFill/>
              </a:ln>
              <a:solidFill>
                <a:srgbClr val="0000CC"/>
              </a:solidFill>
              <a:effectLst/>
              <a:uLnTx/>
              <a:uFillTx/>
              <a:latin typeface="Microsoft JhengHei"/>
              <a:ea typeface="Microsoft JhengHei"/>
              <a:cs typeface="Microsoft JhengHei"/>
              <a:sym typeface="Microsoft JhengHei"/>
            </a:endParaRPr>
          </a:p>
        </p:txBody>
      </p:sp>
    </p:spTree>
    <p:extLst>
      <p:ext uri="{BB962C8B-B14F-4D97-AF65-F5344CB8AC3E}">
        <p14:creationId xmlns:p14="http://schemas.microsoft.com/office/powerpoint/2010/main" val="222248214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a:xfrm>
            <a:off x="2147888" y="1709740"/>
            <a:ext cx="7886700" cy="2223317"/>
          </a:xfrm>
        </p:spPr>
        <p:txBody>
          <a:bodyPr/>
          <a:lstStyle/>
          <a:p>
            <a:pPr algn="ctr"/>
            <a:r>
              <a:rPr lang="zh-TW" altLang="en-US" b="1" dirty="0">
                <a:latin typeface="微軟正黑體" panose="020B0604030504040204" pitchFamily="34" charset="-120"/>
                <a:ea typeface="微軟正黑體" panose="020B0604030504040204" pitchFamily="34" charset="-120"/>
              </a:rPr>
              <a:t>計畫平台操作說明</a:t>
            </a:r>
          </a:p>
        </p:txBody>
      </p:sp>
      <p:sp>
        <p:nvSpPr>
          <p:cNvPr id="6" name="投影片編號版面配置區 4">
            <a:extLst>
              <a:ext uri="{FF2B5EF4-FFF2-40B4-BE49-F238E27FC236}">
                <a16:creationId xmlns:a16="http://schemas.microsoft.com/office/drawing/2014/main" id="{35443577-48E6-49EE-88DB-37C60AA0C8E8}"/>
              </a:ext>
            </a:extLst>
          </p:cNvPr>
          <p:cNvSpPr>
            <a:spLocks noGrp="1"/>
          </p:cNvSpPr>
          <p:nvPr>
            <p:ph type="sldNum" sz="quarter" idx="12"/>
          </p:nvPr>
        </p:nvSpPr>
        <p:spPr>
          <a:xfrm>
            <a:off x="9260080" y="6356350"/>
            <a:ext cx="2743200" cy="365125"/>
          </a:xfrm>
        </p:spPr>
        <p:txBody>
          <a:bodyPr/>
          <a:lstStyle/>
          <a:p>
            <a:pPr fontAlgn="base">
              <a:spcBef>
                <a:spcPct val="0"/>
              </a:spcBef>
              <a:spcAft>
                <a:spcPct val="0"/>
              </a:spcAft>
              <a:defRPr/>
            </a:pPr>
            <a:fld id="{CC706654-7386-4AE4-8280-2423E7704257}" type="slidenum">
              <a:rPr lang="zh-TW" altLang="en-US" sz="1800" smtClean="0">
                <a:solidFill>
                  <a:prstClr val="black">
                    <a:tint val="75000"/>
                  </a:prstClr>
                </a:solidFill>
                <a:latin typeface="微軟正黑體" panose="020B0604030504040204" pitchFamily="34" charset="-120"/>
                <a:ea typeface="微軟正黑體" panose="020B0604030504040204" pitchFamily="34" charset="-120"/>
              </a:rPr>
              <a:pPr fontAlgn="base">
                <a:spcBef>
                  <a:spcPct val="0"/>
                </a:spcBef>
                <a:spcAft>
                  <a:spcPct val="0"/>
                </a:spcAft>
                <a:defRPr/>
              </a:pPr>
              <a:t>19</a:t>
            </a:fld>
            <a:endParaRPr lang="zh-TW" altLang="en-US" sz="1800" dirty="0">
              <a:solidFill>
                <a:prstClr val="black">
                  <a:tint val="75000"/>
                </a:prstClr>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96775797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381000" y="2461473"/>
            <a:ext cx="11506200" cy="3863127"/>
          </a:xfrm>
          <a:prstGeom prst="rect">
            <a:avLst/>
          </a:prstGeom>
          <a:noFill/>
        </p:spPr>
        <p:style>
          <a:lnRef idx="2">
            <a:schemeClr val="accent6"/>
          </a:lnRef>
          <a:fillRef idx="1">
            <a:schemeClr val="lt1"/>
          </a:fillRef>
          <a:effectRef idx="0">
            <a:schemeClr val="accent6"/>
          </a:effectRef>
          <a:fontRef idx="minor">
            <a:schemeClr val="dk1"/>
          </a:fontRef>
        </p:style>
        <p:txBody>
          <a:bodyPr rtlCol="0" anchor="ctr"/>
          <a:lstStyle/>
          <a:p>
            <a:pPr algn="just"/>
            <a:r>
              <a:rPr lang="zh-TW" altLang="en-US" sz="2400" dirty="0">
                <a:solidFill>
                  <a:prstClr val="black"/>
                </a:solidFill>
                <a:latin typeface="微軟正黑體" panose="020B0604030504040204" pitchFamily="34" charset="-120"/>
                <a:ea typeface="微軟正黑體" panose="020B0604030504040204" pitchFamily="34" charset="-120"/>
              </a:rPr>
              <a:t>由於變更新平台，煩請計畫團隊先行建立帳號，其方式如下：</a:t>
            </a:r>
            <a:endParaRPr lang="en-US" altLang="zh-TW" sz="2400" dirty="0">
              <a:solidFill>
                <a:prstClr val="black"/>
              </a:solidFill>
              <a:latin typeface="微軟正黑體" panose="020B0604030504040204" pitchFamily="34" charset="-120"/>
              <a:ea typeface="微軟正黑體" panose="020B0604030504040204" pitchFamily="34" charset="-120"/>
            </a:endParaRPr>
          </a:p>
          <a:p>
            <a:pPr algn="just"/>
            <a:endParaRPr lang="en-US" altLang="zh-TW" sz="2400" dirty="0">
              <a:solidFill>
                <a:prstClr val="black"/>
              </a:solidFill>
              <a:latin typeface="微軟正黑體" panose="020B0604030504040204" pitchFamily="34" charset="-120"/>
              <a:ea typeface="微軟正黑體" panose="020B0604030504040204" pitchFamily="34" charset="-120"/>
            </a:endParaRPr>
          </a:p>
          <a:p>
            <a:pPr marL="457200" indent="-457200" algn="just">
              <a:buFont typeface="+mj-lt"/>
              <a:buAutoNum type="arabicPeriod"/>
            </a:pPr>
            <a:r>
              <a:rPr lang="zh-TW" altLang="en-US" sz="2400" dirty="0">
                <a:solidFill>
                  <a:prstClr val="black"/>
                </a:solidFill>
                <a:latin typeface="微軟正黑體" panose="020B0604030504040204" pitchFamily="34" charset="-120"/>
                <a:ea typeface="微軟正黑體" panose="020B0604030504040204" pitchFamily="34" charset="-120"/>
              </a:rPr>
              <a:t>先點選「建立帳號」</a:t>
            </a:r>
            <a:r>
              <a:rPr lang="en-US" altLang="zh-TW" sz="2400" dirty="0">
                <a:solidFill>
                  <a:prstClr val="black"/>
                </a:solidFill>
                <a:latin typeface="微軟正黑體" panose="020B0604030504040204" pitchFamily="34" charset="-120"/>
                <a:ea typeface="微軟正黑體" panose="020B0604030504040204" pitchFamily="34" charset="-120"/>
              </a:rPr>
              <a:t>--&gt;</a:t>
            </a:r>
            <a:r>
              <a:rPr lang="zh-TW" altLang="en-US" sz="2400" dirty="0">
                <a:solidFill>
                  <a:prstClr val="black"/>
                </a:solidFill>
                <a:latin typeface="微軟正黑體" panose="020B0604030504040204" pitchFamily="34" charset="-120"/>
                <a:ea typeface="微軟正黑體" panose="020B0604030504040204" pitchFamily="34" charset="-120"/>
              </a:rPr>
              <a:t>輸入相關資料</a:t>
            </a:r>
            <a:r>
              <a:rPr lang="en-US" altLang="zh-TW" sz="2400" dirty="0">
                <a:solidFill>
                  <a:prstClr val="black"/>
                </a:solidFill>
                <a:latin typeface="微軟正黑體" panose="020B0604030504040204" pitchFamily="34" charset="-120"/>
                <a:ea typeface="微軟正黑體" panose="020B0604030504040204" pitchFamily="34" charset="-120"/>
              </a:rPr>
              <a:t>--&gt;</a:t>
            </a:r>
            <a:r>
              <a:rPr lang="zh-TW" altLang="en-US" sz="2400" dirty="0">
                <a:solidFill>
                  <a:prstClr val="black"/>
                </a:solidFill>
                <a:latin typeface="微軟正黑體" panose="020B0604030504040204" pitchFamily="34" charset="-120"/>
                <a:ea typeface="微軟正黑體" panose="020B0604030504040204" pitchFamily="34" charset="-120"/>
              </a:rPr>
              <a:t>送出。</a:t>
            </a:r>
            <a:endParaRPr lang="en-US" altLang="zh-TW" sz="2400" dirty="0">
              <a:solidFill>
                <a:prstClr val="black"/>
              </a:solidFill>
              <a:latin typeface="微軟正黑體" panose="020B0604030504040204" pitchFamily="34" charset="-120"/>
              <a:ea typeface="微軟正黑體" panose="020B0604030504040204" pitchFamily="34" charset="-120"/>
            </a:endParaRPr>
          </a:p>
          <a:p>
            <a:pPr marL="457200" indent="-457200" algn="just">
              <a:buFont typeface="+mj-lt"/>
              <a:buAutoNum type="arabicPeriod"/>
            </a:pPr>
            <a:r>
              <a:rPr lang="zh-TW" altLang="en-US" sz="2400" dirty="0">
                <a:solidFill>
                  <a:prstClr val="black"/>
                </a:solidFill>
                <a:latin typeface="微軟正黑體" panose="020B0604030504040204" pitchFamily="34" charset="-120"/>
                <a:ea typeface="微軟正黑體" panose="020B0604030504040204" pitchFamily="34" charset="-120"/>
              </a:rPr>
              <a:t>系統將會發送啟用驗證信，寄至計畫主持人信箱，十分鐘內有效。</a:t>
            </a:r>
            <a:endParaRPr lang="en-US" altLang="zh-TW" sz="2400" dirty="0">
              <a:solidFill>
                <a:prstClr val="black"/>
              </a:solidFill>
              <a:latin typeface="微軟正黑體" panose="020B0604030504040204" pitchFamily="34" charset="-120"/>
              <a:ea typeface="微軟正黑體" panose="020B0604030504040204" pitchFamily="34" charset="-120"/>
            </a:endParaRPr>
          </a:p>
          <a:p>
            <a:pPr marL="457200" indent="-457200" algn="just">
              <a:buFont typeface="+mj-lt"/>
              <a:buAutoNum type="arabicPeriod"/>
            </a:pPr>
            <a:r>
              <a:rPr lang="zh-TW" altLang="en-US" sz="2400" dirty="0">
                <a:solidFill>
                  <a:prstClr val="black"/>
                </a:solidFill>
                <a:latin typeface="微軟正黑體" panose="020B0604030504040204" pitchFamily="34" charset="-120"/>
                <a:ea typeface="微軟正黑體" panose="020B0604030504040204" pitchFamily="34" charset="-120"/>
              </a:rPr>
              <a:t>打開信箱，點選啟動連結，啟動帳號，即可登入。</a:t>
            </a:r>
            <a:endParaRPr lang="en-US" altLang="zh-TW" sz="2400" dirty="0">
              <a:solidFill>
                <a:prstClr val="black"/>
              </a:solidFill>
              <a:latin typeface="微軟正黑體" panose="020B0604030504040204" pitchFamily="34" charset="-120"/>
              <a:ea typeface="微軟正黑體" panose="020B0604030504040204" pitchFamily="34" charset="-120"/>
            </a:endParaRPr>
          </a:p>
          <a:p>
            <a:pPr marL="457200" indent="-457200" algn="just">
              <a:buFont typeface="+mj-lt"/>
              <a:buAutoNum type="arabicPeriod"/>
            </a:pPr>
            <a:endParaRPr lang="en-US" altLang="zh-TW" sz="800" dirty="0">
              <a:solidFill>
                <a:prstClr val="black"/>
              </a:solidFill>
              <a:latin typeface="微軟正黑體" panose="020B0604030504040204" pitchFamily="34" charset="-120"/>
              <a:ea typeface="微軟正黑體" panose="020B0604030504040204" pitchFamily="34" charset="-120"/>
            </a:endParaRPr>
          </a:p>
          <a:p>
            <a:pPr algn="just"/>
            <a:endParaRPr lang="en-US" altLang="zh-TW" sz="2400" dirty="0">
              <a:solidFill>
                <a:prstClr val="black"/>
              </a:solidFill>
              <a:latin typeface="微軟正黑體" panose="020B0604030504040204" pitchFamily="34" charset="-120"/>
              <a:ea typeface="微軟正黑體" panose="020B0604030504040204" pitchFamily="34" charset="-120"/>
            </a:endParaRPr>
          </a:p>
          <a:p>
            <a:pPr algn="just"/>
            <a:r>
              <a:rPr lang="zh-TW" altLang="en-US" sz="2400" dirty="0">
                <a:solidFill>
                  <a:prstClr val="black"/>
                </a:solidFill>
                <a:latin typeface="微軟正黑體" panose="020B0604030504040204" pitchFamily="34" charset="-120"/>
                <a:ea typeface="微軟正黑體" panose="020B0604030504040204" pitchFamily="34" charset="-120"/>
              </a:rPr>
              <a:t>**帳號註冊僅於 </a:t>
            </a:r>
            <a:r>
              <a:rPr lang="en-US" altLang="zh-TW" sz="2400" dirty="0" smtClean="0">
                <a:solidFill>
                  <a:srgbClr val="FF0000"/>
                </a:solidFill>
                <a:latin typeface="微軟正黑體" panose="020B0604030504040204" pitchFamily="34" charset="-120"/>
                <a:ea typeface="微軟正黑體" panose="020B0604030504040204" pitchFamily="34" charset="-120"/>
              </a:rPr>
              <a:t>02/17-03/17</a:t>
            </a:r>
            <a:r>
              <a:rPr lang="zh-TW" altLang="en-US" sz="2400" dirty="0" smtClean="0">
                <a:solidFill>
                  <a:prstClr val="black"/>
                </a:solidFill>
                <a:latin typeface="微軟正黑體" panose="020B0604030504040204" pitchFamily="34" charset="-120"/>
                <a:ea typeface="微軟正黑體" panose="020B0604030504040204" pitchFamily="34" charset="-120"/>
              </a:rPr>
              <a:t>計畫</a:t>
            </a:r>
            <a:r>
              <a:rPr lang="zh-TW" altLang="en-US" sz="2400" dirty="0">
                <a:solidFill>
                  <a:prstClr val="black"/>
                </a:solidFill>
                <a:latin typeface="微軟正黑體" panose="020B0604030504040204" pitchFamily="34" charset="-120"/>
                <a:ea typeface="微軟正黑體" panose="020B0604030504040204" pitchFamily="34" charset="-120"/>
              </a:rPr>
              <a:t>徵求收件期程時才開放</a:t>
            </a:r>
          </a:p>
          <a:p>
            <a:pPr algn="just"/>
            <a:r>
              <a:rPr lang="en-US" altLang="zh-TW" sz="2400" dirty="0">
                <a:solidFill>
                  <a:prstClr val="black"/>
                </a:solidFill>
                <a:latin typeface="微軟正黑體" panose="020B0604030504040204" pitchFamily="34" charset="-120"/>
                <a:ea typeface="微軟正黑體" panose="020B0604030504040204" pitchFamily="34" charset="-120"/>
              </a:rPr>
              <a:t>**</a:t>
            </a:r>
            <a:r>
              <a:rPr lang="zh-TW" altLang="en-US" sz="2400" dirty="0">
                <a:solidFill>
                  <a:prstClr val="black"/>
                </a:solidFill>
                <a:latin typeface="微軟正黑體" panose="020B0604030504040204" pitchFamily="34" charset="-120"/>
                <a:ea typeface="微軟正黑體" panose="020B0604030504040204" pitchFamily="34" charset="-120"/>
              </a:rPr>
              <a:t>同一計畫團隊</a:t>
            </a:r>
            <a:r>
              <a:rPr lang="zh-TW" altLang="en-US" sz="2400" dirty="0">
                <a:solidFill>
                  <a:srgbClr val="0000FF"/>
                </a:solidFill>
                <a:latin typeface="微軟正黑體" panose="020B0604030504040204" pitchFamily="34" charset="-120"/>
                <a:ea typeface="微軟正黑體" panose="020B0604030504040204" pitchFamily="34" charset="-120"/>
              </a:rPr>
              <a:t>僅提供</a:t>
            </a:r>
            <a:r>
              <a:rPr lang="en-US" altLang="zh-TW" sz="2400" dirty="0">
                <a:solidFill>
                  <a:srgbClr val="0000FF"/>
                </a:solidFill>
                <a:latin typeface="微軟正黑體" panose="020B0604030504040204" pitchFamily="34" charset="-120"/>
                <a:ea typeface="微軟正黑體" panose="020B0604030504040204" pitchFamily="34" charset="-120"/>
              </a:rPr>
              <a:t>1</a:t>
            </a:r>
            <a:r>
              <a:rPr lang="zh-TW" altLang="en-US" sz="2400" dirty="0">
                <a:solidFill>
                  <a:srgbClr val="0000FF"/>
                </a:solidFill>
                <a:latin typeface="微軟正黑體" panose="020B0604030504040204" pitchFamily="34" charset="-120"/>
                <a:ea typeface="微軟正黑體" panose="020B0604030504040204" pitchFamily="34" charset="-120"/>
              </a:rPr>
              <a:t>組帳密</a:t>
            </a:r>
            <a:r>
              <a:rPr lang="zh-TW" altLang="en-US" sz="2400" dirty="0">
                <a:solidFill>
                  <a:prstClr val="black"/>
                </a:solidFill>
                <a:latin typeface="微軟正黑體" panose="020B0604030504040204" pitchFamily="34" charset="-120"/>
                <a:ea typeface="微軟正黑體" panose="020B0604030504040204" pitchFamily="34" charset="-120"/>
              </a:rPr>
              <a:t>，其帳密將寄送給計畫主持人</a:t>
            </a:r>
          </a:p>
        </p:txBody>
      </p:sp>
      <p:sp>
        <p:nvSpPr>
          <p:cNvPr id="6" name="圓角矩形 5"/>
          <p:cNvSpPr/>
          <p:nvPr/>
        </p:nvSpPr>
        <p:spPr>
          <a:xfrm>
            <a:off x="381000" y="1941984"/>
            <a:ext cx="2318190" cy="504056"/>
          </a:xfrm>
          <a:prstGeom prst="roundRect">
            <a:avLst/>
          </a:prstGeom>
          <a:solidFill>
            <a:schemeClr val="accent6">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000" b="1">
                <a:solidFill>
                  <a:schemeClr val="tx1"/>
                </a:solidFill>
                <a:latin typeface="Calibri" panose="020F0502020204030204" pitchFamily="34" charset="0"/>
                <a:ea typeface="微軟正黑體" panose="020B0604030504040204" pitchFamily="34" charset="-120"/>
              </a:rPr>
              <a:t>操作步驟</a:t>
            </a:r>
          </a:p>
        </p:txBody>
      </p:sp>
      <p:sp>
        <p:nvSpPr>
          <p:cNvPr id="3" name="矩形 2"/>
          <p:cNvSpPr/>
          <p:nvPr/>
        </p:nvSpPr>
        <p:spPr>
          <a:xfrm>
            <a:off x="381000" y="875386"/>
            <a:ext cx="11430000" cy="1079591"/>
          </a:xfrm>
          <a:prstGeom prst="rect">
            <a:avLst/>
          </a:prstGeom>
        </p:spPr>
        <p:txBody>
          <a:bodyPr wrap="square">
            <a:spAutoFit/>
          </a:bodyPr>
          <a:lstStyle/>
          <a:p>
            <a:pPr>
              <a:lnSpc>
                <a:spcPct val="120000"/>
              </a:lnSpc>
            </a:pPr>
            <a:r>
              <a:rPr lang="zh-TW" altLang="en-US" sz="2800" dirty="0">
                <a:latin typeface="微軟正黑體" panose="020B0604030504040204" pitchFamily="34" charset="-120"/>
                <a:ea typeface="微軟正黑體" panose="020B0604030504040204" pitchFamily="34" charset="-120"/>
              </a:rPr>
              <a:t>平台入口網站：</a:t>
            </a:r>
            <a:r>
              <a:rPr lang="en-US" altLang="zh-TW" sz="2800" dirty="0">
                <a:latin typeface="Microsoft JhengHei" panose="020B0604030504040204" pitchFamily="34" charset="-120"/>
                <a:ea typeface="Microsoft JhengHei" panose="020B0604030504040204" pitchFamily="34" charset="-120"/>
                <a:hlinkClick r:id="rId2"/>
              </a:rPr>
              <a:t>https://exp.stpi.narl.org.tw/project/TGP/index</a:t>
            </a:r>
            <a:endParaRPr lang="en-US" altLang="zh-TW" sz="2800" dirty="0">
              <a:latin typeface="Microsoft JhengHei" panose="020B0604030504040204" pitchFamily="34" charset="-120"/>
              <a:ea typeface="Microsoft JhengHei" panose="020B0604030504040204" pitchFamily="34" charset="-120"/>
            </a:endParaRPr>
          </a:p>
          <a:p>
            <a:pPr>
              <a:lnSpc>
                <a:spcPct val="120000"/>
              </a:lnSpc>
            </a:pPr>
            <a:r>
              <a:rPr lang="zh-TW" altLang="en-US" sz="2800" dirty="0">
                <a:latin typeface="微軟正黑體" panose="020B0604030504040204" pitchFamily="34" charset="-120"/>
                <a:ea typeface="微軟正黑體" panose="020B0604030504040204" pitchFamily="34" charset="-120"/>
              </a:rPr>
              <a:t>平台註冊網站：</a:t>
            </a:r>
            <a:r>
              <a:rPr lang="en-US" altLang="zh-TW" sz="2800" dirty="0">
                <a:latin typeface="微軟正黑體" panose="020B0604030504040204" pitchFamily="34" charset="-120"/>
                <a:ea typeface="微軟正黑體" panose="020B0604030504040204" pitchFamily="34" charset="-120"/>
                <a:hlinkClick r:id="rId3"/>
              </a:rPr>
              <a:t>https://tgp.stpi.narl.org.tw/login</a:t>
            </a:r>
            <a:r>
              <a:rPr lang="zh-TW" altLang="en-US" sz="2800" dirty="0">
                <a:latin typeface="微軟正黑體" panose="020B0604030504040204" pitchFamily="34" charset="-120"/>
                <a:ea typeface="微軟正黑體" panose="020B0604030504040204" pitchFamily="34" charset="-120"/>
              </a:rPr>
              <a:t> </a:t>
            </a:r>
            <a:endParaRPr lang="en-US" altLang="zh-TW" sz="2800" dirty="0">
              <a:latin typeface="微軟正黑體" panose="020B0604030504040204" pitchFamily="34" charset="-120"/>
              <a:ea typeface="微軟正黑體" panose="020B0604030504040204" pitchFamily="34" charset="-120"/>
            </a:endParaRPr>
          </a:p>
        </p:txBody>
      </p:sp>
      <p:sp>
        <p:nvSpPr>
          <p:cNvPr id="8" name="投影片編號版面配置區 4">
            <a:extLst>
              <a:ext uri="{FF2B5EF4-FFF2-40B4-BE49-F238E27FC236}">
                <a16:creationId xmlns:a16="http://schemas.microsoft.com/office/drawing/2014/main" id="{2ECE34BD-D806-46E0-B27D-4A3E88D303B8}"/>
              </a:ext>
            </a:extLst>
          </p:cNvPr>
          <p:cNvSpPr>
            <a:spLocks noGrp="1"/>
          </p:cNvSpPr>
          <p:nvPr>
            <p:ph type="sldNum" sz="quarter" idx="12"/>
          </p:nvPr>
        </p:nvSpPr>
        <p:spPr>
          <a:xfrm>
            <a:off x="9260080" y="6356350"/>
            <a:ext cx="2743200" cy="365125"/>
          </a:xfrm>
        </p:spPr>
        <p:txBody>
          <a:bodyPr/>
          <a:lstStyle/>
          <a:p>
            <a:pPr fontAlgn="base">
              <a:spcBef>
                <a:spcPct val="0"/>
              </a:spcBef>
              <a:spcAft>
                <a:spcPct val="0"/>
              </a:spcAft>
              <a:defRPr/>
            </a:pPr>
            <a:fld id="{CC706654-7386-4AE4-8280-2423E7704257}" type="slidenum">
              <a:rPr lang="zh-TW" altLang="en-US" sz="1800" smtClean="0">
                <a:solidFill>
                  <a:prstClr val="black">
                    <a:tint val="75000"/>
                  </a:prstClr>
                </a:solidFill>
                <a:latin typeface="微軟正黑體" panose="020B0604030504040204" pitchFamily="34" charset="-120"/>
                <a:ea typeface="微軟正黑體" panose="020B0604030504040204" pitchFamily="34" charset="-120"/>
              </a:rPr>
              <a:pPr fontAlgn="base">
                <a:spcBef>
                  <a:spcPct val="0"/>
                </a:spcBef>
                <a:spcAft>
                  <a:spcPct val="0"/>
                </a:spcAft>
                <a:defRPr/>
              </a:pPr>
              <a:t>20</a:t>
            </a:fld>
            <a:endParaRPr lang="zh-TW" altLang="en-US" sz="1800" dirty="0">
              <a:solidFill>
                <a:prstClr val="black">
                  <a:tint val="75000"/>
                </a:prstClr>
              </a:solidFill>
              <a:latin typeface="微軟正黑體" panose="020B0604030504040204" pitchFamily="34" charset="-120"/>
              <a:ea typeface="微軟正黑體" panose="020B0604030504040204" pitchFamily="34" charset="-120"/>
            </a:endParaRPr>
          </a:p>
        </p:txBody>
      </p:sp>
      <p:sp>
        <p:nvSpPr>
          <p:cNvPr id="7" name="標題 18">
            <a:extLst>
              <a:ext uri="{FF2B5EF4-FFF2-40B4-BE49-F238E27FC236}">
                <a16:creationId xmlns:a16="http://schemas.microsoft.com/office/drawing/2014/main" id="{1E680655-2EFD-7518-72D0-B5954FF0AEFA}"/>
              </a:ext>
            </a:extLst>
          </p:cNvPr>
          <p:cNvSpPr txBox="1">
            <a:spLocks/>
          </p:cNvSpPr>
          <p:nvPr/>
        </p:nvSpPr>
        <p:spPr>
          <a:xfrm>
            <a:off x="303819" y="89283"/>
            <a:ext cx="7886700" cy="8251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tx1"/>
                </a:solidFill>
                <a:latin typeface="微軟正黑體" panose="020B0604030504040204" pitchFamily="34" charset="-120"/>
                <a:ea typeface="微軟正黑體" panose="020B0604030504040204" pitchFamily="34" charset="-120"/>
                <a:cs typeface="+mj-cs"/>
              </a:defRPr>
            </a:lvl1pPr>
          </a:lstStyle>
          <a:p>
            <a:pPr marL="12700">
              <a:spcBef>
                <a:spcPts val="100"/>
              </a:spcBef>
            </a:pPr>
            <a:r>
              <a:rPr lang="zh-TW" altLang="en-US" sz="3200" b="1" dirty="0">
                <a:latin typeface="微軟正黑體" panose="020B0604030504040204" pitchFamily="34" charset="-120"/>
                <a:ea typeface="微軟正黑體" panose="020B0604030504040204" pitchFamily="34" charset="-120"/>
              </a:rPr>
              <a:t>計畫平台註冊說明</a:t>
            </a:r>
            <a:endParaRPr lang="en-US" altLang="zh-TW" sz="3200" b="1" kern="0" spc="-5"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4497631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a:extLst>
              <a:ext uri="{FF2B5EF4-FFF2-40B4-BE49-F238E27FC236}">
                <a16:creationId xmlns:a16="http://schemas.microsoft.com/office/drawing/2014/main" id="{8A343D64-6E6A-4692-BF47-D35B4F25CD78}"/>
              </a:ext>
            </a:extLst>
          </p:cNvPr>
          <p:cNvPicPr>
            <a:picLocks noChangeAspect="1"/>
          </p:cNvPicPr>
          <p:nvPr/>
        </p:nvPicPr>
        <p:blipFill rotWithShape="1">
          <a:blip r:embed="rId2"/>
          <a:srcRect r="1727"/>
          <a:stretch/>
        </p:blipFill>
        <p:spPr>
          <a:xfrm>
            <a:off x="625196" y="1834161"/>
            <a:ext cx="11181617" cy="3672673"/>
          </a:xfrm>
          <a:prstGeom prst="rect">
            <a:avLst/>
          </a:prstGeom>
          <a:ln>
            <a:noFill/>
          </a:ln>
          <a:effectLst>
            <a:outerShdw blurRad="292100" dist="139700" dir="2700000" algn="tl" rotWithShape="0">
              <a:srgbClr val="333333">
                <a:alpha val="65000"/>
              </a:srgbClr>
            </a:outerShdw>
          </a:effectLst>
        </p:spPr>
      </p:pic>
      <p:sp>
        <p:nvSpPr>
          <p:cNvPr id="9" name="矩形 8">
            <a:extLst>
              <a:ext uri="{FF2B5EF4-FFF2-40B4-BE49-F238E27FC236}">
                <a16:creationId xmlns:a16="http://schemas.microsoft.com/office/drawing/2014/main" id="{3C625F65-0A77-4400-99AC-C60983424FC4}"/>
              </a:ext>
            </a:extLst>
          </p:cNvPr>
          <p:cNvSpPr/>
          <p:nvPr/>
        </p:nvSpPr>
        <p:spPr>
          <a:xfrm>
            <a:off x="7801753" y="1776064"/>
            <a:ext cx="1151328" cy="825116"/>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0" name="圓角矩形 9">
            <a:extLst>
              <a:ext uri="{FF2B5EF4-FFF2-40B4-BE49-F238E27FC236}">
                <a16:creationId xmlns:a16="http://schemas.microsoft.com/office/drawing/2014/main" id="{53BE19D9-C93D-4CF4-B40D-AD3CCC38D6F6}"/>
              </a:ext>
            </a:extLst>
          </p:cNvPr>
          <p:cNvSpPr/>
          <p:nvPr/>
        </p:nvSpPr>
        <p:spPr>
          <a:xfrm>
            <a:off x="8190519" y="2780827"/>
            <a:ext cx="3006514" cy="648173"/>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zh-TW" altLang="en-US" sz="1400" dirty="0">
                <a:ln w="0"/>
                <a:solidFill>
                  <a:srgbClr val="0000FF"/>
                </a:solidFill>
                <a:effectLst>
                  <a:outerShdw blurRad="38100" dist="19050" dir="2700000" algn="tl" rotWithShape="0">
                    <a:schemeClr val="dk1">
                      <a:alpha val="40000"/>
                    </a:schemeClr>
                  </a:outerShdw>
                </a:effectLst>
                <a:latin typeface="微軟正黑體" panose="020B0604030504040204" pitchFamily="34" charset="-120"/>
                <a:ea typeface="微軟正黑體" panose="020B0604030504040204" pitchFamily="34" charset="-120"/>
              </a:rPr>
              <a:t>點選團隊</a:t>
            </a:r>
            <a:r>
              <a:rPr lang="en-US" altLang="zh-TW" sz="1400" dirty="0">
                <a:ln w="0"/>
                <a:solidFill>
                  <a:srgbClr val="0000FF"/>
                </a:solidFill>
                <a:effectLst>
                  <a:outerShdw blurRad="38100" dist="19050" dir="2700000" algn="tl" rotWithShape="0">
                    <a:schemeClr val="dk1">
                      <a:alpha val="40000"/>
                    </a:schemeClr>
                  </a:outerShdw>
                </a:effectLst>
                <a:latin typeface="微軟正黑體" panose="020B0604030504040204" pitchFamily="34" charset="-120"/>
                <a:ea typeface="微軟正黑體" panose="020B0604030504040204" pitchFamily="34" charset="-120"/>
              </a:rPr>
              <a:t>/</a:t>
            </a:r>
            <a:r>
              <a:rPr lang="zh-TW" altLang="en-US" sz="1400" dirty="0">
                <a:ln w="0"/>
                <a:solidFill>
                  <a:srgbClr val="0000FF"/>
                </a:solidFill>
                <a:effectLst>
                  <a:outerShdw blurRad="38100" dist="19050" dir="2700000" algn="tl" rotWithShape="0">
                    <a:schemeClr val="dk1">
                      <a:alpha val="40000"/>
                    </a:schemeClr>
                  </a:outerShdw>
                </a:effectLst>
                <a:latin typeface="微軟正黑體" panose="020B0604030504040204" pitchFamily="34" charset="-120"/>
                <a:ea typeface="微軟正黑體" panose="020B0604030504040204" pitchFamily="34" charset="-120"/>
              </a:rPr>
              <a:t>評審登入，</a:t>
            </a:r>
            <a:endParaRPr lang="en-US" altLang="zh-TW" sz="1400" dirty="0">
              <a:ln w="0"/>
              <a:solidFill>
                <a:srgbClr val="0000FF"/>
              </a:solidFill>
              <a:effectLst>
                <a:outerShdw blurRad="38100" dist="19050" dir="2700000" algn="tl" rotWithShape="0">
                  <a:schemeClr val="dk1">
                    <a:alpha val="40000"/>
                  </a:schemeClr>
                </a:outerShdw>
              </a:effectLst>
              <a:latin typeface="微軟正黑體" panose="020B0604030504040204" pitchFamily="34" charset="-120"/>
              <a:ea typeface="微軟正黑體" panose="020B0604030504040204" pitchFamily="34" charset="-120"/>
            </a:endParaRPr>
          </a:p>
          <a:p>
            <a:pPr algn="ctr"/>
            <a:r>
              <a:rPr lang="zh-TW" altLang="en-US" sz="1400" dirty="0">
                <a:ln w="0"/>
                <a:solidFill>
                  <a:srgbClr val="0000FF"/>
                </a:solidFill>
                <a:effectLst>
                  <a:outerShdw blurRad="38100" dist="19050" dir="2700000" algn="tl" rotWithShape="0">
                    <a:schemeClr val="dk1">
                      <a:alpha val="40000"/>
                    </a:schemeClr>
                  </a:outerShdw>
                </a:effectLst>
                <a:latin typeface="微軟正黑體" panose="020B0604030504040204" pitchFamily="34" charset="-120"/>
                <a:ea typeface="微軟正黑體" panose="020B0604030504040204" pitchFamily="34" charset="-120"/>
              </a:rPr>
              <a:t>即可進入後續頁面</a:t>
            </a:r>
          </a:p>
        </p:txBody>
      </p:sp>
      <p:sp>
        <p:nvSpPr>
          <p:cNvPr id="8" name="投影片編號版面配置區 4">
            <a:extLst>
              <a:ext uri="{FF2B5EF4-FFF2-40B4-BE49-F238E27FC236}">
                <a16:creationId xmlns:a16="http://schemas.microsoft.com/office/drawing/2014/main" id="{E67FA792-DE1E-4539-BA43-A731B79BE07C}"/>
              </a:ext>
            </a:extLst>
          </p:cNvPr>
          <p:cNvSpPr>
            <a:spLocks noGrp="1"/>
          </p:cNvSpPr>
          <p:nvPr>
            <p:ph type="sldNum" sz="quarter" idx="12"/>
          </p:nvPr>
        </p:nvSpPr>
        <p:spPr>
          <a:xfrm>
            <a:off x="9260080" y="6356350"/>
            <a:ext cx="2743200" cy="365125"/>
          </a:xfrm>
        </p:spPr>
        <p:txBody>
          <a:bodyPr/>
          <a:lstStyle/>
          <a:p>
            <a:pPr fontAlgn="base">
              <a:spcBef>
                <a:spcPct val="0"/>
              </a:spcBef>
              <a:spcAft>
                <a:spcPct val="0"/>
              </a:spcAft>
              <a:defRPr/>
            </a:pPr>
            <a:fld id="{CC706654-7386-4AE4-8280-2423E7704257}" type="slidenum">
              <a:rPr lang="zh-TW" altLang="en-US" sz="1800" smtClean="0">
                <a:solidFill>
                  <a:prstClr val="black">
                    <a:tint val="75000"/>
                  </a:prstClr>
                </a:solidFill>
                <a:latin typeface="微軟正黑體" panose="020B0604030504040204" pitchFamily="34" charset="-120"/>
                <a:ea typeface="微軟正黑體" panose="020B0604030504040204" pitchFamily="34" charset="-120"/>
              </a:rPr>
              <a:pPr fontAlgn="base">
                <a:spcBef>
                  <a:spcPct val="0"/>
                </a:spcBef>
                <a:spcAft>
                  <a:spcPct val="0"/>
                </a:spcAft>
                <a:defRPr/>
              </a:pPr>
              <a:t>21</a:t>
            </a:fld>
            <a:endParaRPr lang="zh-TW" altLang="en-US" sz="1800" dirty="0">
              <a:solidFill>
                <a:prstClr val="black">
                  <a:tint val="75000"/>
                </a:prstClr>
              </a:solidFill>
              <a:latin typeface="微軟正黑體" panose="020B0604030504040204" pitchFamily="34" charset="-120"/>
              <a:ea typeface="微軟正黑體" panose="020B0604030504040204" pitchFamily="34" charset="-120"/>
            </a:endParaRPr>
          </a:p>
        </p:txBody>
      </p:sp>
      <p:sp>
        <p:nvSpPr>
          <p:cNvPr id="3" name="標題 18">
            <a:extLst>
              <a:ext uri="{FF2B5EF4-FFF2-40B4-BE49-F238E27FC236}">
                <a16:creationId xmlns:a16="http://schemas.microsoft.com/office/drawing/2014/main" id="{E1073096-5FF6-0EFA-8A57-7EA7E666A70D}"/>
              </a:ext>
            </a:extLst>
          </p:cNvPr>
          <p:cNvSpPr txBox="1">
            <a:spLocks/>
          </p:cNvSpPr>
          <p:nvPr/>
        </p:nvSpPr>
        <p:spPr>
          <a:xfrm>
            <a:off x="303819" y="89283"/>
            <a:ext cx="7886700" cy="8251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tx1"/>
                </a:solidFill>
                <a:latin typeface="微軟正黑體" panose="020B0604030504040204" pitchFamily="34" charset="-120"/>
                <a:ea typeface="微軟正黑體" panose="020B0604030504040204" pitchFamily="34" charset="-120"/>
                <a:cs typeface="+mj-cs"/>
              </a:defRPr>
            </a:lvl1pPr>
          </a:lstStyle>
          <a:p>
            <a:pPr marL="12700">
              <a:spcBef>
                <a:spcPts val="100"/>
              </a:spcBef>
            </a:pPr>
            <a:r>
              <a:rPr lang="zh-TW" altLang="en-US" sz="3200" b="1" dirty="0">
                <a:latin typeface="微軟正黑體" panose="020B0604030504040204" pitchFamily="34" charset="-120"/>
                <a:ea typeface="微軟正黑體" panose="020B0604030504040204" pitchFamily="34" charset="-120"/>
              </a:rPr>
              <a:t>計畫平台註冊頁面說明</a:t>
            </a:r>
            <a:r>
              <a:rPr lang="en-US" altLang="zh-TW" sz="3200" b="1" dirty="0">
                <a:latin typeface="微軟正黑體" panose="020B0604030504040204" pitchFamily="34" charset="-120"/>
                <a:ea typeface="微軟正黑體" panose="020B0604030504040204" pitchFamily="34" charset="-120"/>
              </a:rPr>
              <a:t>-1</a:t>
            </a:r>
            <a:endParaRPr lang="en-US" altLang="zh-TW" sz="3200" b="1" kern="0" spc="-5"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28040288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a:extLst>
              <a:ext uri="{FF2B5EF4-FFF2-40B4-BE49-F238E27FC236}">
                <a16:creationId xmlns:a16="http://schemas.microsoft.com/office/drawing/2014/main" id="{7A1463DE-5B16-363C-B72A-8C499357181C}"/>
              </a:ext>
            </a:extLst>
          </p:cNvPr>
          <p:cNvPicPr>
            <a:picLocks noChangeAspect="1"/>
          </p:cNvPicPr>
          <p:nvPr/>
        </p:nvPicPr>
        <p:blipFill>
          <a:blip r:embed="rId2"/>
          <a:stretch>
            <a:fillRect/>
          </a:stretch>
        </p:blipFill>
        <p:spPr>
          <a:xfrm>
            <a:off x="475360" y="1024899"/>
            <a:ext cx="11241280" cy="5624546"/>
          </a:xfrm>
          <a:prstGeom prst="rect">
            <a:avLst/>
          </a:prstGeom>
        </p:spPr>
      </p:pic>
      <p:sp>
        <p:nvSpPr>
          <p:cNvPr id="13" name="矩形 12">
            <a:extLst>
              <a:ext uri="{FF2B5EF4-FFF2-40B4-BE49-F238E27FC236}">
                <a16:creationId xmlns:a16="http://schemas.microsoft.com/office/drawing/2014/main" id="{765C5031-B642-49D6-B291-FF2D20DED3AA}"/>
              </a:ext>
            </a:extLst>
          </p:cNvPr>
          <p:cNvSpPr/>
          <p:nvPr/>
        </p:nvSpPr>
        <p:spPr>
          <a:xfrm>
            <a:off x="4645573" y="5061955"/>
            <a:ext cx="2860546" cy="771145"/>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6" name="圓角矩形 9">
            <a:extLst>
              <a:ext uri="{FF2B5EF4-FFF2-40B4-BE49-F238E27FC236}">
                <a16:creationId xmlns:a16="http://schemas.microsoft.com/office/drawing/2014/main" id="{40EE6EC3-9D13-4CF4-B678-8C8A25ADA87E}"/>
              </a:ext>
            </a:extLst>
          </p:cNvPr>
          <p:cNvSpPr/>
          <p:nvPr/>
        </p:nvSpPr>
        <p:spPr>
          <a:xfrm>
            <a:off x="7661193" y="5099583"/>
            <a:ext cx="2574392" cy="648173"/>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zh-TW" altLang="en-US" sz="1400" dirty="0">
                <a:ln w="0"/>
                <a:solidFill>
                  <a:srgbClr val="0000FF"/>
                </a:solidFill>
                <a:effectLst>
                  <a:outerShdw blurRad="38100" dist="19050" dir="2700000" algn="tl" rotWithShape="0">
                    <a:schemeClr val="dk1">
                      <a:alpha val="40000"/>
                    </a:schemeClr>
                  </a:outerShdw>
                </a:effectLst>
                <a:latin typeface="微軟正黑體" panose="020B0604030504040204" pitchFamily="34" charset="-120"/>
                <a:ea typeface="微軟正黑體" panose="020B0604030504040204" pitchFamily="34" charset="-120"/>
              </a:rPr>
              <a:t>點選建立帳號，開始註冊</a:t>
            </a:r>
          </a:p>
        </p:txBody>
      </p:sp>
      <p:sp>
        <p:nvSpPr>
          <p:cNvPr id="8" name="投影片編號版面配置區 4">
            <a:extLst>
              <a:ext uri="{FF2B5EF4-FFF2-40B4-BE49-F238E27FC236}">
                <a16:creationId xmlns:a16="http://schemas.microsoft.com/office/drawing/2014/main" id="{63EB2799-9AA8-4D69-9619-C836DE517F92}"/>
              </a:ext>
            </a:extLst>
          </p:cNvPr>
          <p:cNvSpPr>
            <a:spLocks noGrp="1"/>
          </p:cNvSpPr>
          <p:nvPr>
            <p:ph type="sldNum" sz="quarter" idx="12"/>
          </p:nvPr>
        </p:nvSpPr>
        <p:spPr>
          <a:xfrm>
            <a:off x="9260080" y="6356350"/>
            <a:ext cx="2743200" cy="365125"/>
          </a:xfrm>
        </p:spPr>
        <p:txBody>
          <a:bodyPr/>
          <a:lstStyle/>
          <a:p>
            <a:pPr fontAlgn="base">
              <a:spcBef>
                <a:spcPct val="0"/>
              </a:spcBef>
              <a:spcAft>
                <a:spcPct val="0"/>
              </a:spcAft>
              <a:defRPr/>
            </a:pPr>
            <a:fld id="{CC706654-7386-4AE4-8280-2423E7704257}" type="slidenum">
              <a:rPr lang="zh-TW" altLang="en-US" sz="1800" smtClean="0">
                <a:solidFill>
                  <a:prstClr val="black">
                    <a:tint val="75000"/>
                  </a:prstClr>
                </a:solidFill>
                <a:latin typeface="微軟正黑體" panose="020B0604030504040204" pitchFamily="34" charset="-120"/>
                <a:ea typeface="微軟正黑體" panose="020B0604030504040204" pitchFamily="34" charset="-120"/>
              </a:rPr>
              <a:pPr fontAlgn="base">
                <a:spcBef>
                  <a:spcPct val="0"/>
                </a:spcBef>
                <a:spcAft>
                  <a:spcPct val="0"/>
                </a:spcAft>
                <a:defRPr/>
              </a:pPr>
              <a:t>22</a:t>
            </a:fld>
            <a:endParaRPr lang="zh-TW" altLang="en-US" sz="1800" dirty="0">
              <a:solidFill>
                <a:prstClr val="black">
                  <a:tint val="75000"/>
                </a:prstClr>
              </a:solidFill>
              <a:latin typeface="微軟正黑體" panose="020B0604030504040204" pitchFamily="34" charset="-120"/>
              <a:ea typeface="微軟正黑體" panose="020B0604030504040204" pitchFamily="34" charset="-120"/>
            </a:endParaRPr>
          </a:p>
        </p:txBody>
      </p:sp>
      <p:sp>
        <p:nvSpPr>
          <p:cNvPr id="5" name="標題 18">
            <a:extLst>
              <a:ext uri="{FF2B5EF4-FFF2-40B4-BE49-F238E27FC236}">
                <a16:creationId xmlns:a16="http://schemas.microsoft.com/office/drawing/2014/main" id="{AB66102C-EB00-9DC8-AB35-418C3D62973E}"/>
              </a:ext>
            </a:extLst>
          </p:cNvPr>
          <p:cNvSpPr txBox="1">
            <a:spLocks/>
          </p:cNvSpPr>
          <p:nvPr/>
        </p:nvSpPr>
        <p:spPr>
          <a:xfrm>
            <a:off x="303819" y="89283"/>
            <a:ext cx="7886700" cy="8251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tx1"/>
                </a:solidFill>
                <a:latin typeface="微軟正黑體" panose="020B0604030504040204" pitchFamily="34" charset="-120"/>
                <a:ea typeface="微軟正黑體" panose="020B0604030504040204" pitchFamily="34" charset="-120"/>
                <a:cs typeface="+mj-cs"/>
              </a:defRPr>
            </a:lvl1pPr>
          </a:lstStyle>
          <a:p>
            <a:pPr marL="12700">
              <a:spcBef>
                <a:spcPts val="100"/>
              </a:spcBef>
            </a:pPr>
            <a:r>
              <a:rPr lang="zh-TW" altLang="en-US" sz="3200" b="1" dirty="0">
                <a:latin typeface="微軟正黑體" panose="020B0604030504040204" pitchFamily="34" charset="-120"/>
                <a:ea typeface="微軟正黑體" panose="020B0604030504040204" pitchFamily="34" charset="-120"/>
              </a:rPr>
              <a:t>計畫平台註冊頁面說明</a:t>
            </a:r>
            <a:r>
              <a:rPr lang="en-US" altLang="zh-TW" sz="3200" b="1" dirty="0">
                <a:latin typeface="微軟正黑體" panose="020B0604030504040204" pitchFamily="34" charset="-120"/>
                <a:ea typeface="微軟正黑體" panose="020B0604030504040204" pitchFamily="34" charset="-120"/>
              </a:rPr>
              <a:t>-2</a:t>
            </a:r>
            <a:endParaRPr lang="en-US" altLang="zh-TW" sz="3200" b="1" kern="0" spc="-5"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4046719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圖片 11">
            <a:extLst>
              <a:ext uri="{FF2B5EF4-FFF2-40B4-BE49-F238E27FC236}">
                <a16:creationId xmlns:a16="http://schemas.microsoft.com/office/drawing/2014/main" id="{2207DF0A-A698-4838-A52A-9A46715393B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2000" y="1173965"/>
            <a:ext cx="10505983" cy="4909290"/>
          </a:xfrm>
          <a:prstGeom prst="rect">
            <a:avLst/>
          </a:prstGeom>
        </p:spPr>
      </p:pic>
      <p:sp>
        <p:nvSpPr>
          <p:cNvPr id="13" name="矩形 12">
            <a:extLst>
              <a:ext uri="{FF2B5EF4-FFF2-40B4-BE49-F238E27FC236}">
                <a16:creationId xmlns:a16="http://schemas.microsoft.com/office/drawing/2014/main" id="{765C5031-B642-49D6-B291-FF2D20DED3AA}"/>
              </a:ext>
            </a:extLst>
          </p:cNvPr>
          <p:cNvSpPr/>
          <p:nvPr/>
        </p:nvSpPr>
        <p:spPr>
          <a:xfrm>
            <a:off x="9448800" y="3285710"/>
            <a:ext cx="1981200" cy="68580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6" name="圓角矩形 9">
            <a:extLst>
              <a:ext uri="{FF2B5EF4-FFF2-40B4-BE49-F238E27FC236}">
                <a16:creationId xmlns:a16="http://schemas.microsoft.com/office/drawing/2014/main" id="{40EE6EC3-9D13-4CF4-B678-8C8A25ADA87E}"/>
              </a:ext>
            </a:extLst>
          </p:cNvPr>
          <p:cNvSpPr/>
          <p:nvPr/>
        </p:nvSpPr>
        <p:spPr>
          <a:xfrm>
            <a:off x="9160027" y="4066668"/>
            <a:ext cx="2574392" cy="648173"/>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zh-TW" altLang="en-US" sz="1400" dirty="0">
                <a:ln w="0"/>
                <a:solidFill>
                  <a:srgbClr val="0000FF"/>
                </a:solidFill>
                <a:effectLst>
                  <a:outerShdw blurRad="38100" dist="19050" dir="2700000" algn="tl" rotWithShape="0">
                    <a:schemeClr val="dk1">
                      <a:alpha val="40000"/>
                    </a:schemeClr>
                  </a:outerShdw>
                </a:effectLst>
                <a:latin typeface="微軟正黑體" panose="020B0604030504040204" pitchFamily="34" charset="-120"/>
                <a:ea typeface="微軟正黑體" panose="020B0604030504040204" pitchFamily="34" charset="-120"/>
              </a:rPr>
              <a:t>點選開始建立資料</a:t>
            </a:r>
          </a:p>
        </p:txBody>
      </p:sp>
      <p:sp>
        <p:nvSpPr>
          <p:cNvPr id="8" name="投影片編號版面配置區 4">
            <a:extLst>
              <a:ext uri="{FF2B5EF4-FFF2-40B4-BE49-F238E27FC236}">
                <a16:creationId xmlns:a16="http://schemas.microsoft.com/office/drawing/2014/main" id="{63EB2799-9AA8-4D69-9619-C836DE517F92}"/>
              </a:ext>
            </a:extLst>
          </p:cNvPr>
          <p:cNvSpPr>
            <a:spLocks noGrp="1"/>
          </p:cNvSpPr>
          <p:nvPr>
            <p:ph type="sldNum" sz="quarter" idx="12"/>
          </p:nvPr>
        </p:nvSpPr>
        <p:spPr>
          <a:xfrm>
            <a:off x="9260080" y="6356350"/>
            <a:ext cx="2743200" cy="365125"/>
          </a:xfrm>
        </p:spPr>
        <p:txBody>
          <a:bodyPr/>
          <a:lstStyle/>
          <a:p>
            <a:pPr fontAlgn="base">
              <a:spcBef>
                <a:spcPct val="0"/>
              </a:spcBef>
              <a:spcAft>
                <a:spcPct val="0"/>
              </a:spcAft>
              <a:defRPr/>
            </a:pPr>
            <a:fld id="{CC706654-7386-4AE4-8280-2423E7704257}" type="slidenum">
              <a:rPr lang="zh-TW" altLang="en-US" sz="1800" smtClean="0">
                <a:solidFill>
                  <a:prstClr val="black">
                    <a:tint val="75000"/>
                  </a:prstClr>
                </a:solidFill>
                <a:latin typeface="微軟正黑體" panose="020B0604030504040204" pitchFamily="34" charset="-120"/>
                <a:ea typeface="微軟正黑體" panose="020B0604030504040204" pitchFamily="34" charset="-120"/>
              </a:rPr>
              <a:pPr fontAlgn="base">
                <a:spcBef>
                  <a:spcPct val="0"/>
                </a:spcBef>
                <a:spcAft>
                  <a:spcPct val="0"/>
                </a:spcAft>
                <a:defRPr/>
              </a:pPr>
              <a:t>23</a:t>
            </a:fld>
            <a:endParaRPr lang="zh-TW" altLang="en-US" sz="1800" dirty="0">
              <a:solidFill>
                <a:prstClr val="black">
                  <a:tint val="75000"/>
                </a:prstClr>
              </a:solidFill>
              <a:latin typeface="微軟正黑體" panose="020B0604030504040204" pitchFamily="34" charset="-120"/>
              <a:ea typeface="微軟正黑體" panose="020B0604030504040204" pitchFamily="34" charset="-120"/>
            </a:endParaRPr>
          </a:p>
        </p:txBody>
      </p:sp>
      <p:sp>
        <p:nvSpPr>
          <p:cNvPr id="2" name="標題 18">
            <a:extLst>
              <a:ext uri="{FF2B5EF4-FFF2-40B4-BE49-F238E27FC236}">
                <a16:creationId xmlns:a16="http://schemas.microsoft.com/office/drawing/2014/main" id="{EF2D7271-9AA2-93F6-C210-4D54C27C5049}"/>
              </a:ext>
            </a:extLst>
          </p:cNvPr>
          <p:cNvSpPr txBox="1">
            <a:spLocks/>
          </p:cNvSpPr>
          <p:nvPr/>
        </p:nvSpPr>
        <p:spPr>
          <a:xfrm>
            <a:off x="303819" y="89283"/>
            <a:ext cx="7886700" cy="8251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tx1"/>
                </a:solidFill>
                <a:latin typeface="微軟正黑體" panose="020B0604030504040204" pitchFamily="34" charset="-120"/>
                <a:ea typeface="微軟正黑體" panose="020B0604030504040204" pitchFamily="34" charset="-120"/>
                <a:cs typeface="+mj-cs"/>
              </a:defRPr>
            </a:lvl1pPr>
          </a:lstStyle>
          <a:p>
            <a:pPr marL="12700">
              <a:spcBef>
                <a:spcPts val="100"/>
              </a:spcBef>
            </a:pPr>
            <a:r>
              <a:rPr lang="zh-TW" altLang="en-US" sz="3200" b="1" dirty="0">
                <a:latin typeface="微軟正黑體" panose="020B0604030504040204" pitchFamily="34" charset="-120"/>
                <a:ea typeface="微軟正黑體" panose="020B0604030504040204" pitchFamily="34" charset="-120"/>
              </a:rPr>
              <a:t>計畫平台建置資料說明</a:t>
            </a:r>
            <a:r>
              <a:rPr lang="en-US" altLang="zh-TW" sz="3200" b="1" dirty="0">
                <a:latin typeface="微軟正黑體" panose="020B0604030504040204" pitchFamily="34" charset="-120"/>
                <a:ea typeface="微軟正黑體" panose="020B0604030504040204" pitchFamily="34" charset="-120"/>
              </a:rPr>
              <a:t>-1</a:t>
            </a:r>
            <a:endParaRPr lang="en-US" altLang="zh-TW" sz="3200" b="1" kern="0" spc="-5"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53641798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圖片 5">
            <a:extLst>
              <a:ext uri="{FF2B5EF4-FFF2-40B4-BE49-F238E27FC236}">
                <a16:creationId xmlns:a16="http://schemas.microsoft.com/office/drawing/2014/main" id="{93D31445-B726-47E0-8F4E-322F252528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6746" y="990600"/>
            <a:ext cx="11038507" cy="4302787"/>
          </a:xfrm>
          <a:prstGeom prst="rect">
            <a:avLst/>
          </a:prstGeom>
        </p:spPr>
      </p:pic>
      <p:sp>
        <p:nvSpPr>
          <p:cNvPr id="3" name="圓角矩形 2"/>
          <p:cNvSpPr/>
          <p:nvPr/>
        </p:nvSpPr>
        <p:spPr>
          <a:xfrm>
            <a:off x="6781800" y="5105400"/>
            <a:ext cx="4404059" cy="598305"/>
          </a:xfrm>
          <a:prstGeom prst="roundRect">
            <a:avLst/>
          </a:prstGeom>
        </p:spPr>
        <p:style>
          <a:lnRef idx="1">
            <a:schemeClr val="accent2"/>
          </a:lnRef>
          <a:fillRef idx="2">
            <a:schemeClr val="accent2"/>
          </a:fillRef>
          <a:effectRef idx="1">
            <a:schemeClr val="accent2"/>
          </a:effectRef>
          <a:fontRef idx="minor">
            <a:schemeClr val="dk1"/>
          </a:fontRef>
        </p:style>
        <p:txBody>
          <a:bodyPr rtlCol="0" anchor="t" anchorCtr="0"/>
          <a:lstStyle/>
          <a:p>
            <a:pPr marL="171450" indent="-171450">
              <a:buFont typeface="Arial" panose="020B0604020202020204" pitchFamily="34" charset="0"/>
              <a:buChar char="•"/>
              <a:defRPr/>
            </a:pPr>
            <a:r>
              <a:rPr lang="zh-TW" altLang="en-US" sz="1400" dirty="0">
                <a:solidFill>
                  <a:srgbClr val="0000FF"/>
                </a:solidFill>
                <a:latin typeface="微軟正黑體" panose="020B0604030504040204" pitchFamily="34" charset="-120"/>
                <a:ea typeface="微軟正黑體" panose="020B0604030504040204" pitchFamily="34" charset="-120"/>
              </a:rPr>
              <a:t>請於</a:t>
            </a:r>
            <a:r>
              <a:rPr lang="zh-TW" altLang="en-US" sz="1400" b="1" dirty="0">
                <a:solidFill>
                  <a:srgbClr val="FF0000"/>
                </a:solidFill>
                <a:latin typeface="微軟正黑體" panose="020B0604030504040204" pitchFamily="34" charset="-120"/>
                <a:ea typeface="微軟正黑體" panose="020B0604030504040204" pitchFamily="34" charset="-120"/>
              </a:rPr>
              <a:t>下拉式選單</a:t>
            </a:r>
            <a:r>
              <a:rPr lang="zh-TW" altLang="en-US" sz="1400" dirty="0">
                <a:solidFill>
                  <a:srgbClr val="0000FF"/>
                </a:solidFill>
                <a:latin typeface="微軟正黑體" panose="020B0604030504040204" pitchFamily="34" charset="-120"/>
                <a:ea typeface="微軟正黑體" panose="020B0604030504040204" pitchFamily="34" charset="-120"/>
              </a:rPr>
              <a:t>選取梯次及透過哪一個科研產業化平台送件申請</a:t>
            </a:r>
          </a:p>
        </p:txBody>
      </p:sp>
      <p:sp>
        <p:nvSpPr>
          <p:cNvPr id="8" name="投影片編號版面配置區 4">
            <a:extLst>
              <a:ext uri="{FF2B5EF4-FFF2-40B4-BE49-F238E27FC236}">
                <a16:creationId xmlns:a16="http://schemas.microsoft.com/office/drawing/2014/main" id="{EEDF14F3-49A5-4F47-8C86-B86B807C510C}"/>
              </a:ext>
            </a:extLst>
          </p:cNvPr>
          <p:cNvSpPr>
            <a:spLocks noGrp="1"/>
          </p:cNvSpPr>
          <p:nvPr>
            <p:ph type="sldNum" sz="quarter" idx="12"/>
          </p:nvPr>
        </p:nvSpPr>
        <p:spPr>
          <a:xfrm>
            <a:off x="9260080" y="6356350"/>
            <a:ext cx="2743200" cy="365125"/>
          </a:xfrm>
        </p:spPr>
        <p:txBody>
          <a:bodyPr/>
          <a:lstStyle/>
          <a:p>
            <a:pPr fontAlgn="base">
              <a:spcBef>
                <a:spcPct val="0"/>
              </a:spcBef>
              <a:spcAft>
                <a:spcPct val="0"/>
              </a:spcAft>
              <a:defRPr/>
            </a:pPr>
            <a:fld id="{CC706654-7386-4AE4-8280-2423E7704257}" type="slidenum">
              <a:rPr lang="zh-TW" altLang="en-US" sz="1800" smtClean="0">
                <a:solidFill>
                  <a:prstClr val="black">
                    <a:tint val="75000"/>
                  </a:prstClr>
                </a:solidFill>
                <a:latin typeface="微軟正黑體" panose="020B0604030504040204" pitchFamily="34" charset="-120"/>
                <a:ea typeface="微軟正黑體" panose="020B0604030504040204" pitchFamily="34" charset="-120"/>
              </a:rPr>
              <a:pPr fontAlgn="base">
                <a:spcBef>
                  <a:spcPct val="0"/>
                </a:spcBef>
                <a:spcAft>
                  <a:spcPct val="0"/>
                </a:spcAft>
                <a:defRPr/>
              </a:pPr>
              <a:t>24</a:t>
            </a:fld>
            <a:endParaRPr lang="zh-TW" altLang="en-US" sz="1800" dirty="0">
              <a:solidFill>
                <a:prstClr val="black">
                  <a:tint val="75000"/>
                </a:prstClr>
              </a:solidFill>
              <a:latin typeface="微軟正黑體" panose="020B0604030504040204" pitchFamily="34" charset="-120"/>
              <a:ea typeface="微軟正黑體" panose="020B0604030504040204" pitchFamily="34" charset="-120"/>
            </a:endParaRPr>
          </a:p>
        </p:txBody>
      </p:sp>
      <p:sp>
        <p:nvSpPr>
          <p:cNvPr id="9" name="標題 18">
            <a:extLst>
              <a:ext uri="{FF2B5EF4-FFF2-40B4-BE49-F238E27FC236}">
                <a16:creationId xmlns:a16="http://schemas.microsoft.com/office/drawing/2014/main" id="{1E64AE6A-1570-B2C4-CCE8-C113B938A02E}"/>
              </a:ext>
            </a:extLst>
          </p:cNvPr>
          <p:cNvSpPr txBox="1">
            <a:spLocks/>
          </p:cNvSpPr>
          <p:nvPr/>
        </p:nvSpPr>
        <p:spPr>
          <a:xfrm>
            <a:off x="303819" y="89283"/>
            <a:ext cx="7886700" cy="8251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tx1"/>
                </a:solidFill>
                <a:latin typeface="微軟正黑體" panose="020B0604030504040204" pitchFamily="34" charset="-120"/>
                <a:ea typeface="微軟正黑體" panose="020B0604030504040204" pitchFamily="34" charset="-120"/>
                <a:cs typeface="+mj-cs"/>
              </a:defRPr>
            </a:lvl1pPr>
          </a:lstStyle>
          <a:p>
            <a:pPr marL="12700">
              <a:spcBef>
                <a:spcPts val="100"/>
              </a:spcBef>
            </a:pPr>
            <a:r>
              <a:rPr lang="zh-TW" altLang="en-US" sz="3200" b="1" dirty="0">
                <a:latin typeface="微軟正黑體" panose="020B0604030504040204" pitchFamily="34" charset="-120"/>
                <a:ea typeface="微軟正黑體" panose="020B0604030504040204" pitchFamily="34" charset="-120"/>
              </a:rPr>
              <a:t>計畫平台建置資料說明</a:t>
            </a:r>
            <a:r>
              <a:rPr lang="en-US" altLang="zh-TW" sz="3200" b="1" dirty="0">
                <a:latin typeface="微軟正黑體" panose="020B0604030504040204" pitchFamily="34" charset="-120"/>
                <a:ea typeface="微軟正黑體" panose="020B0604030504040204" pitchFamily="34" charset="-120"/>
              </a:rPr>
              <a:t>-2</a:t>
            </a:r>
            <a:endParaRPr lang="en-US" altLang="zh-TW" sz="3200" b="1" kern="0" spc="-5"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1838502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a:extLst>
              <a:ext uri="{FF2B5EF4-FFF2-40B4-BE49-F238E27FC236}">
                <a16:creationId xmlns:a16="http://schemas.microsoft.com/office/drawing/2014/main" id="{A534927F-EEF3-4BF4-AED6-6681066FBD5A}"/>
              </a:ext>
            </a:extLst>
          </p:cNvPr>
          <p:cNvPicPr>
            <a:picLocks noChangeAspect="1"/>
          </p:cNvPicPr>
          <p:nvPr/>
        </p:nvPicPr>
        <p:blipFill rotWithShape="1">
          <a:blip r:embed="rId2">
            <a:extLst>
              <a:ext uri="{28A0092B-C50C-407E-A947-70E740481C1C}">
                <a14:useLocalDpi xmlns:a14="http://schemas.microsoft.com/office/drawing/2010/main" val="0"/>
              </a:ext>
            </a:extLst>
          </a:blip>
          <a:srcRect r="-8781" b="28705"/>
          <a:stretch/>
        </p:blipFill>
        <p:spPr>
          <a:xfrm>
            <a:off x="1035518" y="848980"/>
            <a:ext cx="10242082" cy="4523594"/>
          </a:xfrm>
          <a:prstGeom prst="rect">
            <a:avLst/>
          </a:prstGeom>
        </p:spPr>
      </p:pic>
      <p:pic>
        <p:nvPicPr>
          <p:cNvPr id="7" name="圖片 6">
            <a:extLst>
              <a:ext uri="{FF2B5EF4-FFF2-40B4-BE49-F238E27FC236}">
                <a16:creationId xmlns:a16="http://schemas.microsoft.com/office/drawing/2014/main" id="{74375CBE-14EB-47CF-83D5-441346AE5B2B}"/>
              </a:ext>
            </a:extLst>
          </p:cNvPr>
          <p:cNvPicPr>
            <a:picLocks noChangeAspect="1"/>
          </p:cNvPicPr>
          <p:nvPr/>
        </p:nvPicPr>
        <p:blipFill rotWithShape="1">
          <a:blip r:embed="rId2">
            <a:extLst>
              <a:ext uri="{28A0092B-C50C-407E-A947-70E740481C1C}">
                <a14:useLocalDpi xmlns:a14="http://schemas.microsoft.com/office/drawing/2010/main" val="0"/>
              </a:ext>
            </a:extLst>
          </a:blip>
          <a:srcRect t="85239"/>
          <a:stretch/>
        </p:blipFill>
        <p:spPr>
          <a:xfrm>
            <a:off x="1035518" y="5372574"/>
            <a:ext cx="9403882" cy="935430"/>
          </a:xfrm>
          <a:prstGeom prst="rect">
            <a:avLst/>
          </a:prstGeom>
        </p:spPr>
      </p:pic>
      <p:sp>
        <p:nvSpPr>
          <p:cNvPr id="8" name="圓角矩形 9">
            <a:extLst>
              <a:ext uri="{FF2B5EF4-FFF2-40B4-BE49-F238E27FC236}">
                <a16:creationId xmlns:a16="http://schemas.microsoft.com/office/drawing/2014/main" id="{ED271540-2AC8-4B71-9ECE-997DC40D1672}"/>
              </a:ext>
            </a:extLst>
          </p:cNvPr>
          <p:cNvSpPr/>
          <p:nvPr/>
        </p:nvSpPr>
        <p:spPr>
          <a:xfrm>
            <a:off x="8161604" y="5532366"/>
            <a:ext cx="2574392" cy="648173"/>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marL="182563" indent="-182563"/>
            <a:r>
              <a:rPr lang="zh-TW" altLang="en-US" sz="1400" dirty="0">
                <a:solidFill>
                  <a:srgbClr val="0000FF"/>
                </a:solidFill>
                <a:latin typeface="微軟正黑體" panose="020B0604030504040204" pitchFamily="34" charset="-120"/>
                <a:ea typeface="微軟正黑體" panose="020B0604030504040204" pitchFamily="34" charset="-120"/>
              </a:rPr>
              <a:t>計畫構想書簡報，上傳</a:t>
            </a:r>
            <a:r>
              <a:rPr lang="en-US" altLang="zh-TW" sz="1400" dirty="0">
                <a:solidFill>
                  <a:srgbClr val="0000FF"/>
                </a:solidFill>
                <a:latin typeface="微軟正黑體" panose="020B0604030504040204" pitchFamily="34" charset="-120"/>
                <a:ea typeface="微軟正黑體" panose="020B0604030504040204" pitchFamily="34" charset="-120"/>
              </a:rPr>
              <a:t>PDF</a:t>
            </a:r>
            <a:r>
              <a:rPr lang="zh-TW" altLang="en-US" sz="1400" dirty="0">
                <a:solidFill>
                  <a:srgbClr val="0000FF"/>
                </a:solidFill>
                <a:latin typeface="微軟正黑體" panose="020B0604030504040204" pitchFamily="34" charset="-120"/>
                <a:ea typeface="微軟正黑體" panose="020B0604030504040204" pitchFamily="34" charset="-120"/>
              </a:rPr>
              <a:t>檔</a:t>
            </a:r>
            <a:endParaRPr lang="en-US" altLang="zh-TW" sz="1400" dirty="0">
              <a:solidFill>
                <a:srgbClr val="0000FF"/>
              </a:solidFill>
              <a:latin typeface="微軟正黑體" panose="020B0604030504040204" pitchFamily="34" charset="-120"/>
              <a:ea typeface="微軟正黑體" panose="020B0604030504040204" pitchFamily="34" charset="-120"/>
            </a:endParaRPr>
          </a:p>
        </p:txBody>
      </p:sp>
      <p:sp>
        <p:nvSpPr>
          <p:cNvPr id="10" name="投影片編號版面配置區 4">
            <a:extLst>
              <a:ext uri="{FF2B5EF4-FFF2-40B4-BE49-F238E27FC236}">
                <a16:creationId xmlns:a16="http://schemas.microsoft.com/office/drawing/2014/main" id="{5EF9FB57-6174-4FBA-A1DF-82D663C420A2}"/>
              </a:ext>
            </a:extLst>
          </p:cNvPr>
          <p:cNvSpPr>
            <a:spLocks noGrp="1"/>
          </p:cNvSpPr>
          <p:nvPr>
            <p:ph type="sldNum" sz="quarter" idx="12"/>
          </p:nvPr>
        </p:nvSpPr>
        <p:spPr>
          <a:xfrm>
            <a:off x="9260080" y="6356350"/>
            <a:ext cx="2743200" cy="365125"/>
          </a:xfrm>
        </p:spPr>
        <p:txBody>
          <a:bodyPr/>
          <a:lstStyle/>
          <a:p>
            <a:pPr fontAlgn="base">
              <a:spcBef>
                <a:spcPct val="0"/>
              </a:spcBef>
              <a:spcAft>
                <a:spcPct val="0"/>
              </a:spcAft>
              <a:defRPr/>
            </a:pPr>
            <a:fld id="{CC706654-7386-4AE4-8280-2423E7704257}" type="slidenum">
              <a:rPr lang="zh-TW" altLang="en-US" sz="1800" smtClean="0">
                <a:solidFill>
                  <a:prstClr val="black">
                    <a:tint val="75000"/>
                  </a:prstClr>
                </a:solidFill>
                <a:latin typeface="微軟正黑體" panose="020B0604030504040204" pitchFamily="34" charset="-120"/>
                <a:ea typeface="微軟正黑體" panose="020B0604030504040204" pitchFamily="34" charset="-120"/>
              </a:rPr>
              <a:pPr fontAlgn="base">
                <a:spcBef>
                  <a:spcPct val="0"/>
                </a:spcBef>
                <a:spcAft>
                  <a:spcPct val="0"/>
                </a:spcAft>
                <a:defRPr/>
              </a:pPr>
              <a:t>25</a:t>
            </a:fld>
            <a:endParaRPr lang="zh-TW" altLang="en-US" sz="1800" dirty="0">
              <a:solidFill>
                <a:prstClr val="black">
                  <a:tint val="75000"/>
                </a:prstClr>
              </a:solidFill>
              <a:latin typeface="微軟正黑體" panose="020B0604030504040204" pitchFamily="34" charset="-120"/>
              <a:ea typeface="微軟正黑體" panose="020B0604030504040204" pitchFamily="34" charset="-120"/>
            </a:endParaRPr>
          </a:p>
        </p:txBody>
      </p:sp>
      <p:sp>
        <p:nvSpPr>
          <p:cNvPr id="2" name="標題 18">
            <a:extLst>
              <a:ext uri="{FF2B5EF4-FFF2-40B4-BE49-F238E27FC236}">
                <a16:creationId xmlns:a16="http://schemas.microsoft.com/office/drawing/2014/main" id="{AEB94437-9C90-E9B7-7286-32BB3A06C6B7}"/>
              </a:ext>
            </a:extLst>
          </p:cNvPr>
          <p:cNvSpPr txBox="1">
            <a:spLocks/>
          </p:cNvSpPr>
          <p:nvPr/>
        </p:nvSpPr>
        <p:spPr>
          <a:xfrm>
            <a:off x="303819" y="89283"/>
            <a:ext cx="7886700" cy="8251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tx1"/>
                </a:solidFill>
                <a:latin typeface="微軟正黑體" panose="020B0604030504040204" pitchFamily="34" charset="-120"/>
                <a:ea typeface="微軟正黑體" panose="020B0604030504040204" pitchFamily="34" charset="-120"/>
                <a:cs typeface="+mj-cs"/>
              </a:defRPr>
            </a:lvl1pPr>
          </a:lstStyle>
          <a:p>
            <a:pPr marL="12700">
              <a:spcBef>
                <a:spcPts val="100"/>
              </a:spcBef>
            </a:pPr>
            <a:r>
              <a:rPr lang="zh-TW" altLang="en-US" sz="3200" b="1" dirty="0">
                <a:latin typeface="微軟正黑體" panose="020B0604030504040204" pitchFamily="34" charset="-120"/>
                <a:ea typeface="微軟正黑體" panose="020B0604030504040204" pitchFamily="34" charset="-120"/>
              </a:rPr>
              <a:t>計畫平台建置資料說明</a:t>
            </a:r>
            <a:r>
              <a:rPr lang="en-US" altLang="zh-TW" sz="3200" b="1" dirty="0">
                <a:latin typeface="微軟正黑體" panose="020B0604030504040204" pitchFamily="34" charset="-120"/>
                <a:ea typeface="微軟正黑體" panose="020B0604030504040204" pitchFamily="34" charset="-120"/>
              </a:rPr>
              <a:t>-3</a:t>
            </a:r>
            <a:endParaRPr lang="en-US" altLang="zh-TW" sz="3200" b="1" kern="0" spc="-5"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0000903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圖片 2">
            <a:extLst>
              <a:ext uri="{FF2B5EF4-FFF2-40B4-BE49-F238E27FC236}">
                <a16:creationId xmlns:a16="http://schemas.microsoft.com/office/drawing/2014/main" id="{C59BE584-5F3B-8922-AE5E-6702A2B0D3A2}"/>
              </a:ext>
            </a:extLst>
          </p:cNvPr>
          <p:cNvPicPr>
            <a:picLocks noChangeAspect="1"/>
          </p:cNvPicPr>
          <p:nvPr/>
        </p:nvPicPr>
        <p:blipFill rotWithShape="1">
          <a:blip r:embed="rId2"/>
          <a:srcRect r="7198"/>
          <a:stretch/>
        </p:blipFill>
        <p:spPr>
          <a:xfrm>
            <a:off x="400039" y="1133443"/>
            <a:ext cx="11791961" cy="4591114"/>
          </a:xfrm>
          <a:prstGeom prst="rect">
            <a:avLst/>
          </a:prstGeom>
        </p:spPr>
      </p:pic>
      <p:sp>
        <p:nvSpPr>
          <p:cNvPr id="10" name="圓角矩形 9"/>
          <p:cNvSpPr/>
          <p:nvPr/>
        </p:nvSpPr>
        <p:spPr>
          <a:xfrm>
            <a:off x="6296019" y="4092039"/>
            <a:ext cx="5115547" cy="648173"/>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marL="182563" indent="-182563"/>
            <a:r>
              <a:rPr lang="zh-TW" altLang="en-US" sz="1400" dirty="0">
                <a:solidFill>
                  <a:srgbClr val="0000FF"/>
                </a:solidFill>
                <a:latin typeface="微軟正黑體" panose="020B0604030504040204" pitchFamily="34" charset="-120"/>
                <a:ea typeface="微軟正黑體" panose="020B0604030504040204" pitchFamily="34" charset="-120"/>
              </a:rPr>
              <a:t>①補助科研創業計畫切結書，請上傳已完成簽署之檔案</a:t>
            </a:r>
            <a:endParaRPr lang="en-US" altLang="zh-TW" sz="1400" dirty="0">
              <a:solidFill>
                <a:srgbClr val="0000FF"/>
              </a:solidFill>
              <a:latin typeface="微軟正黑體" panose="020B0604030504040204" pitchFamily="34" charset="-120"/>
              <a:ea typeface="微軟正黑體" panose="020B0604030504040204" pitchFamily="34" charset="-120"/>
            </a:endParaRPr>
          </a:p>
          <a:p>
            <a:pPr marL="182563" indent="-182563"/>
            <a:r>
              <a:rPr lang="zh-TW" altLang="en-US" sz="1400" dirty="0">
                <a:solidFill>
                  <a:srgbClr val="0000FF"/>
                </a:solidFill>
                <a:latin typeface="微軟正黑體" panose="020B0604030504040204" pitchFamily="34" charset="-120"/>
                <a:ea typeface="微軟正黑體" panose="020B0604030504040204" pitchFamily="34" charset="-120"/>
              </a:rPr>
              <a:t>②智財相關文件，若有智財相關問題，附件請上傳於此</a:t>
            </a:r>
            <a:endParaRPr lang="en-US" altLang="zh-TW" sz="1400" dirty="0">
              <a:solidFill>
                <a:srgbClr val="0000FF"/>
              </a:solidFill>
              <a:latin typeface="微軟正黑體" panose="020B0604030504040204" pitchFamily="34" charset="-120"/>
              <a:ea typeface="微軟正黑體" panose="020B0604030504040204" pitchFamily="34" charset="-120"/>
            </a:endParaRPr>
          </a:p>
        </p:txBody>
      </p:sp>
      <p:sp>
        <p:nvSpPr>
          <p:cNvPr id="7" name="投影片編號版面配置區 4">
            <a:extLst>
              <a:ext uri="{FF2B5EF4-FFF2-40B4-BE49-F238E27FC236}">
                <a16:creationId xmlns:a16="http://schemas.microsoft.com/office/drawing/2014/main" id="{7AFD4435-2059-4DF3-AFD1-E726EB3F9000}"/>
              </a:ext>
            </a:extLst>
          </p:cNvPr>
          <p:cNvSpPr>
            <a:spLocks noGrp="1"/>
          </p:cNvSpPr>
          <p:nvPr>
            <p:ph type="sldNum" sz="quarter" idx="12"/>
          </p:nvPr>
        </p:nvSpPr>
        <p:spPr>
          <a:xfrm>
            <a:off x="9260080" y="6356350"/>
            <a:ext cx="2743200" cy="365125"/>
          </a:xfrm>
        </p:spPr>
        <p:txBody>
          <a:bodyPr/>
          <a:lstStyle/>
          <a:p>
            <a:pPr fontAlgn="base">
              <a:spcBef>
                <a:spcPct val="0"/>
              </a:spcBef>
              <a:spcAft>
                <a:spcPct val="0"/>
              </a:spcAft>
              <a:defRPr/>
            </a:pPr>
            <a:fld id="{CC706654-7386-4AE4-8280-2423E7704257}" type="slidenum">
              <a:rPr lang="zh-TW" altLang="en-US" sz="1800" smtClean="0">
                <a:solidFill>
                  <a:prstClr val="black">
                    <a:tint val="75000"/>
                  </a:prstClr>
                </a:solidFill>
                <a:latin typeface="微軟正黑體" panose="020B0604030504040204" pitchFamily="34" charset="-120"/>
                <a:ea typeface="微軟正黑體" panose="020B0604030504040204" pitchFamily="34" charset="-120"/>
              </a:rPr>
              <a:pPr fontAlgn="base">
                <a:spcBef>
                  <a:spcPct val="0"/>
                </a:spcBef>
                <a:spcAft>
                  <a:spcPct val="0"/>
                </a:spcAft>
                <a:defRPr/>
              </a:pPr>
              <a:t>26</a:t>
            </a:fld>
            <a:endParaRPr lang="zh-TW" altLang="en-US" sz="1800" dirty="0">
              <a:solidFill>
                <a:prstClr val="black">
                  <a:tint val="75000"/>
                </a:prstClr>
              </a:solidFill>
              <a:latin typeface="微軟正黑體" panose="020B0604030504040204" pitchFamily="34" charset="-120"/>
              <a:ea typeface="微軟正黑體" panose="020B0604030504040204" pitchFamily="34" charset="-120"/>
            </a:endParaRPr>
          </a:p>
        </p:txBody>
      </p:sp>
      <p:sp>
        <p:nvSpPr>
          <p:cNvPr id="2" name="標題 18">
            <a:extLst>
              <a:ext uri="{FF2B5EF4-FFF2-40B4-BE49-F238E27FC236}">
                <a16:creationId xmlns:a16="http://schemas.microsoft.com/office/drawing/2014/main" id="{1A80812E-F354-F2BA-9A39-91CC4B256311}"/>
              </a:ext>
            </a:extLst>
          </p:cNvPr>
          <p:cNvSpPr txBox="1">
            <a:spLocks/>
          </p:cNvSpPr>
          <p:nvPr/>
        </p:nvSpPr>
        <p:spPr>
          <a:xfrm>
            <a:off x="303819" y="89283"/>
            <a:ext cx="7886700" cy="8251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tx1"/>
                </a:solidFill>
                <a:latin typeface="微軟正黑體" panose="020B0604030504040204" pitchFamily="34" charset="-120"/>
                <a:ea typeface="微軟正黑體" panose="020B0604030504040204" pitchFamily="34" charset="-120"/>
                <a:cs typeface="+mj-cs"/>
              </a:defRPr>
            </a:lvl1pPr>
          </a:lstStyle>
          <a:p>
            <a:pPr marL="12700">
              <a:spcBef>
                <a:spcPts val="100"/>
              </a:spcBef>
            </a:pPr>
            <a:r>
              <a:rPr lang="zh-TW" altLang="en-US" sz="3200" b="1" dirty="0">
                <a:latin typeface="微軟正黑體" panose="020B0604030504040204" pitchFamily="34" charset="-120"/>
                <a:ea typeface="微軟正黑體" panose="020B0604030504040204" pitchFamily="34" charset="-120"/>
              </a:rPr>
              <a:t>計畫平台建置資料說明</a:t>
            </a:r>
            <a:r>
              <a:rPr lang="en-US" altLang="zh-TW" sz="3200" b="1" dirty="0">
                <a:latin typeface="微軟正黑體" panose="020B0604030504040204" pitchFamily="34" charset="-120"/>
                <a:ea typeface="微軟正黑體" panose="020B0604030504040204" pitchFamily="34" charset="-120"/>
              </a:rPr>
              <a:t>-4</a:t>
            </a:r>
            <a:endParaRPr lang="en-US" altLang="zh-TW" sz="3200" b="1" kern="0" spc="-5" dirty="0">
              <a:latin typeface="微軟正黑體" panose="020B0604030504040204" pitchFamily="34" charset="-120"/>
              <a:ea typeface="微軟正黑體" panose="020B0604030504040204" pitchFamily="34" charset="-120"/>
            </a:endParaRPr>
          </a:p>
        </p:txBody>
      </p:sp>
      <p:sp>
        <p:nvSpPr>
          <p:cNvPr id="4" name="矩形 3">
            <a:extLst>
              <a:ext uri="{FF2B5EF4-FFF2-40B4-BE49-F238E27FC236}">
                <a16:creationId xmlns:a16="http://schemas.microsoft.com/office/drawing/2014/main" id="{DB1CA5E0-E34B-8576-6373-0CDE1953016B}"/>
              </a:ext>
            </a:extLst>
          </p:cNvPr>
          <p:cNvSpPr/>
          <p:nvPr/>
        </p:nvSpPr>
        <p:spPr>
          <a:xfrm>
            <a:off x="3313216" y="2018805"/>
            <a:ext cx="2232561" cy="439387"/>
          </a:xfrm>
          <a:prstGeom prst="rect">
            <a:avLst/>
          </a:prstGeom>
          <a:solidFill>
            <a:srgbClr val="F3F4F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zh-TW" altLang="en-US"/>
          </a:p>
        </p:txBody>
      </p:sp>
      <p:sp>
        <p:nvSpPr>
          <p:cNvPr id="5" name="矩形 4">
            <a:extLst>
              <a:ext uri="{FF2B5EF4-FFF2-40B4-BE49-F238E27FC236}">
                <a16:creationId xmlns:a16="http://schemas.microsoft.com/office/drawing/2014/main" id="{68BB52F3-6974-F784-5B87-6DA96EB6F26B}"/>
              </a:ext>
            </a:extLst>
          </p:cNvPr>
          <p:cNvSpPr/>
          <p:nvPr/>
        </p:nvSpPr>
        <p:spPr>
          <a:xfrm>
            <a:off x="3313216" y="3652652"/>
            <a:ext cx="2232561" cy="439387"/>
          </a:xfrm>
          <a:prstGeom prst="rect">
            <a:avLst/>
          </a:prstGeom>
          <a:solidFill>
            <a:srgbClr val="F3F4F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zh-TW" altLang="en-US"/>
          </a:p>
        </p:txBody>
      </p:sp>
      <p:sp>
        <p:nvSpPr>
          <p:cNvPr id="6" name="矩形 5">
            <a:extLst>
              <a:ext uri="{FF2B5EF4-FFF2-40B4-BE49-F238E27FC236}">
                <a16:creationId xmlns:a16="http://schemas.microsoft.com/office/drawing/2014/main" id="{2079BABA-F7CD-A4F5-340F-5C2FD4C00246}"/>
              </a:ext>
            </a:extLst>
          </p:cNvPr>
          <p:cNvSpPr/>
          <p:nvPr/>
        </p:nvSpPr>
        <p:spPr>
          <a:xfrm>
            <a:off x="3524992" y="5066805"/>
            <a:ext cx="2232561" cy="439387"/>
          </a:xfrm>
          <a:prstGeom prst="rect">
            <a:avLst/>
          </a:prstGeom>
          <a:solidFill>
            <a:srgbClr val="F3F4F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zh-TW" altLang="en-US"/>
          </a:p>
        </p:txBody>
      </p:sp>
    </p:spTree>
    <p:extLst>
      <p:ext uri="{BB962C8B-B14F-4D97-AF65-F5344CB8AC3E}">
        <p14:creationId xmlns:p14="http://schemas.microsoft.com/office/powerpoint/2010/main" val="12943238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圖片 11">
            <a:extLst>
              <a:ext uri="{FF2B5EF4-FFF2-40B4-BE49-F238E27FC236}">
                <a16:creationId xmlns:a16="http://schemas.microsoft.com/office/drawing/2014/main" id="{CAA30F78-6999-4F83-970B-00BBB1F04B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9453" y="914400"/>
            <a:ext cx="10341109" cy="5583307"/>
          </a:xfrm>
          <a:prstGeom prst="rect">
            <a:avLst/>
          </a:prstGeom>
        </p:spPr>
      </p:pic>
      <p:sp>
        <p:nvSpPr>
          <p:cNvPr id="10" name="圓角矩形 9"/>
          <p:cNvSpPr/>
          <p:nvPr/>
        </p:nvSpPr>
        <p:spPr>
          <a:xfrm>
            <a:off x="6497359" y="3581400"/>
            <a:ext cx="5115547" cy="648173"/>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marL="182563" indent="-182563"/>
            <a:r>
              <a:rPr lang="zh-TW" altLang="en-US" sz="1400" dirty="0">
                <a:solidFill>
                  <a:srgbClr val="0000FF"/>
                </a:solidFill>
                <a:latin typeface="微軟正黑體" panose="020B0604030504040204" pitchFamily="34" charset="-120"/>
                <a:ea typeface="微軟正黑體" panose="020B0604030504040204" pitchFamily="34" charset="-120"/>
              </a:rPr>
              <a:t>①內部技術作價流程圖公告，請填寫執行單位公告之網址</a:t>
            </a:r>
            <a:endParaRPr lang="en-US" altLang="zh-TW" sz="1400" dirty="0">
              <a:solidFill>
                <a:srgbClr val="0000FF"/>
              </a:solidFill>
              <a:latin typeface="微軟正黑體" panose="020B0604030504040204" pitchFamily="34" charset="-120"/>
              <a:ea typeface="微軟正黑體" panose="020B0604030504040204" pitchFamily="34" charset="-120"/>
            </a:endParaRPr>
          </a:p>
          <a:p>
            <a:pPr marL="182563" indent="-182563"/>
            <a:r>
              <a:rPr lang="zh-TW" altLang="en-US" sz="1400" dirty="0">
                <a:solidFill>
                  <a:srgbClr val="0000FF"/>
                </a:solidFill>
                <a:latin typeface="微軟正黑體" panose="020B0604030504040204" pitchFamily="34" charset="-120"/>
                <a:ea typeface="微軟正黑體" panose="020B0604030504040204" pitchFamily="34" charset="-120"/>
              </a:rPr>
              <a:t>②相關衍生新創法規公告，請填寫執行單位公告之網址</a:t>
            </a:r>
            <a:endParaRPr lang="en-US" altLang="zh-TW" sz="1400" dirty="0">
              <a:solidFill>
                <a:srgbClr val="0000FF"/>
              </a:solidFill>
              <a:latin typeface="微軟正黑體" panose="020B0604030504040204" pitchFamily="34" charset="-120"/>
              <a:ea typeface="微軟正黑體" panose="020B0604030504040204" pitchFamily="34" charset="-120"/>
            </a:endParaRPr>
          </a:p>
        </p:txBody>
      </p:sp>
      <p:sp>
        <p:nvSpPr>
          <p:cNvPr id="7" name="投影片編號版面配置區 4">
            <a:extLst>
              <a:ext uri="{FF2B5EF4-FFF2-40B4-BE49-F238E27FC236}">
                <a16:creationId xmlns:a16="http://schemas.microsoft.com/office/drawing/2014/main" id="{7AFD4435-2059-4DF3-AFD1-E726EB3F9000}"/>
              </a:ext>
            </a:extLst>
          </p:cNvPr>
          <p:cNvSpPr>
            <a:spLocks noGrp="1"/>
          </p:cNvSpPr>
          <p:nvPr>
            <p:ph type="sldNum" sz="quarter" idx="12"/>
          </p:nvPr>
        </p:nvSpPr>
        <p:spPr>
          <a:xfrm>
            <a:off x="9260080" y="6356350"/>
            <a:ext cx="2743200" cy="365125"/>
          </a:xfrm>
        </p:spPr>
        <p:txBody>
          <a:bodyPr/>
          <a:lstStyle/>
          <a:p>
            <a:pPr fontAlgn="base">
              <a:spcBef>
                <a:spcPct val="0"/>
              </a:spcBef>
              <a:spcAft>
                <a:spcPct val="0"/>
              </a:spcAft>
              <a:defRPr/>
            </a:pPr>
            <a:fld id="{CC706654-7386-4AE4-8280-2423E7704257}" type="slidenum">
              <a:rPr lang="zh-TW" altLang="en-US" sz="1800" smtClean="0">
                <a:solidFill>
                  <a:prstClr val="black">
                    <a:tint val="75000"/>
                  </a:prstClr>
                </a:solidFill>
                <a:latin typeface="微軟正黑體" panose="020B0604030504040204" pitchFamily="34" charset="-120"/>
                <a:ea typeface="微軟正黑體" panose="020B0604030504040204" pitchFamily="34" charset="-120"/>
              </a:rPr>
              <a:pPr fontAlgn="base">
                <a:spcBef>
                  <a:spcPct val="0"/>
                </a:spcBef>
                <a:spcAft>
                  <a:spcPct val="0"/>
                </a:spcAft>
                <a:defRPr/>
              </a:pPr>
              <a:t>27</a:t>
            </a:fld>
            <a:endParaRPr lang="zh-TW" altLang="en-US" sz="1800" dirty="0">
              <a:solidFill>
                <a:prstClr val="black">
                  <a:tint val="75000"/>
                </a:prstClr>
              </a:solidFill>
              <a:latin typeface="微軟正黑體" panose="020B0604030504040204" pitchFamily="34" charset="-120"/>
              <a:ea typeface="微軟正黑體" panose="020B0604030504040204" pitchFamily="34" charset="-120"/>
            </a:endParaRPr>
          </a:p>
        </p:txBody>
      </p:sp>
      <p:sp>
        <p:nvSpPr>
          <p:cNvPr id="2" name="標題 18">
            <a:extLst>
              <a:ext uri="{FF2B5EF4-FFF2-40B4-BE49-F238E27FC236}">
                <a16:creationId xmlns:a16="http://schemas.microsoft.com/office/drawing/2014/main" id="{1A80812E-F354-F2BA-9A39-91CC4B256311}"/>
              </a:ext>
            </a:extLst>
          </p:cNvPr>
          <p:cNvSpPr txBox="1">
            <a:spLocks/>
          </p:cNvSpPr>
          <p:nvPr/>
        </p:nvSpPr>
        <p:spPr>
          <a:xfrm>
            <a:off x="303819" y="89283"/>
            <a:ext cx="7886700" cy="8251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tx1"/>
                </a:solidFill>
                <a:latin typeface="微軟正黑體" panose="020B0604030504040204" pitchFamily="34" charset="-120"/>
                <a:ea typeface="微軟正黑體" panose="020B0604030504040204" pitchFamily="34" charset="-120"/>
                <a:cs typeface="+mj-cs"/>
              </a:defRPr>
            </a:lvl1pPr>
          </a:lstStyle>
          <a:p>
            <a:pPr marL="12700">
              <a:spcBef>
                <a:spcPts val="100"/>
              </a:spcBef>
            </a:pPr>
            <a:r>
              <a:rPr lang="zh-TW" altLang="en-US" sz="3200" b="1" dirty="0">
                <a:latin typeface="微軟正黑體" panose="020B0604030504040204" pitchFamily="34" charset="-120"/>
                <a:ea typeface="微軟正黑體" panose="020B0604030504040204" pitchFamily="34" charset="-120"/>
              </a:rPr>
              <a:t>計畫平台建置資料說明</a:t>
            </a:r>
            <a:r>
              <a:rPr lang="en-US" altLang="zh-TW" sz="3200" b="1" dirty="0">
                <a:latin typeface="微軟正黑體" panose="020B0604030504040204" pitchFamily="34" charset="-120"/>
                <a:ea typeface="微軟正黑體" panose="020B0604030504040204" pitchFamily="34" charset="-120"/>
              </a:rPr>
              <a:t>-5</a:t>
            </a:r>
            <a:endParaRPr lang="en-US" altLang="zh-TW" sz="3200" b="1" kern="0" spc="-5"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3500634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圖片 6">
            <a:extLst>
              <a:ext uri="{FF2B5EF4-FFF2-40B4-BE49-F238E27FC236}">
                <a16:creationId xmlns:a16="http://schemas.microsoft.com/office/drawing/2014/main" id="{F19C80D8-2015-4BAA-99E4-BB73FE091D50}"/>
              </a:ext>
            </a:extLst>
          </p:cNvPr>
          <p:cNvPicPr>
            <a:picLocks noChangeAspect="1"/>
          </p:cNvPicPr>
          <p:nvPr/>
        </p:nvPicPr>
        <p:blipFill rotWithShape="1">
          <a:blip r:embed="rId2">
            <a:extLst>
              <a:ext uri="{28A0092B-C50C-407E-A947-70E740481C1C}">
                <a14:useLocalDpi xmlns:a14="http://schemas.microsoft.com/office/drawing/2010/main" val="0"/>
              </a:ext>
            </a:extLst>
          </a:blip>
          <a:srcRect t="87969"/>
          <a:stretch/>
        </p:blipFill>
        <p:spPr>
          <a:xfrm>
            <a:off x="895865" y="2822184"/>
            <a:ext cx="9407338" cy="825118"/>
          </a:xfrm>
          <a:prstGeom prst="rect">
            <a:avLst/>
          </a:prstGeom>
        </p:spPr>
      </p:pic>
      <p:sp>
        <p:nvSpPr>
          <p:cNvPr id="8" name="投影片編號版面配置區 4">
            <a:extLst>
              <a:ext uri="{FF2B5EF4-FFF2-40B4-BE49-F238E27FC236}">
                <a16:creationId xmlns:a16="http://schemas.microsoft.com/office/drawing/2014/main" id="{7DF60F87-A169-4BE8-9896-3FBD5527B6A1}"/>
              </a:ext>
            </a:extLst>
          </p:cNvPr>
          <p:cNvSpPr>
            <a:spLocks noGrp="1"/>
          </p:cNvSpPr>
          <p:nvPr>
            <p:ph type="sldNum" sz="quarter" idx="12"/>
          </p:nvPr>
        </p:nvSpPr>
        <p:spPr>
          <a:xfrm>
            <a:off x="9260080" y="6356350"/>
            <a:ext cx="2743200" cy="365125"/>
          </a:xfrm>
        </p:spPr>
        <p:txBody>
          <a:bodyPr/>
          <a:lstStyle/>
          <a:p>
            <a:pPr fontAlgn="base">
              <a:spcBef>
                <a:spcPct val="0"/>
              </a:spcBef>
              <a:spcAft>
                <a:spcPct val="0"/>
              </a:spcAft>
              <a:defRPr/>
            </a:pPr>
            <a:fld id="{CC706654-7386-4AE4-8280-2423E7704257}" type="slidenum">
              <a:rPr lang="zh-TW" altLang="en-US" sz="1800" smtClean="0">
                <a:solidFill>
                  <a:prstClr val="black">
                    <a:tint val="75000"/>
                  </a:prstClr>
                </a:solidFill>
                <a:latin typeface="微軟正黑體" panose="020B0604030504040204" pitchFamily="34" charset="-120"/>
                <a:ea typeface="微軟正黑體" panose="020B0604030504040204" pitchFamily="34" charset="-120"/>
              </a:rPr>
              <a:pPr fontAlgn="base">
                <a:spcBef>
                  <a:spcPct val="0"/>
                </a:spcBef>
                <a:spcAft>
                  <a:spcPct val="0"/>
                </a:spcAft>
                <a:defRPr/>
              </a:pPr>
              <a:t>28</a:t>
            </a:fld>
            <a:endParaRPr lang="zh-TW" altLang="en-US" sz="1800" dirty="0">
              <a:solidFill>
                <a:prstClr val="black">
                  <a:tint val="75000"/>
                </a:prstClr>
              </a:solidFill>
              <a:latin typeface="微軟正黑體" panose="020B0604030504040204" pitchFamily="34" charset="-120"/>
              <a:ea typeface="微軟正黑體" panose="020B0604030504040204" pitchFamily="34" charset="-120"/>
            </a:endParaRPr>
          </a:p>
        </p:txBody>
      </p:sp>
      <p:sp>
        <p:nvSpPr>
          <p:cNvPr id="2" name="標題 18">
            <a:extLst>
              <a:ext uri="{FF2B5EF4-FFF2-40B4-BE49-F238E27FC236}">
                <a16:creationId xmlns:a16="http://schemas.microsoft.com/office/drawing/2014/main" id="{6A330786-4B54-82B1-2ABD-54343376ABA4}"/>
              </a:ext>
            </a:extLst>
          </p:cNvPr>
          <p:cNvSpPr txBox="1">
            <a:spLocks/>
          </p:cNvSpPr>
          <p:nvPr/>
        </p:nvSpPr>
        <p:spPr>
          <a:xfrm>
            <a:off x="303819" y="89283"/>
            <a:ext cx="7886700" cy="8251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tx1"/>
                </a:solidFill>
                <a:latin typeface="微軟正黑體" panose="020B0604030504040204" pitchFamily="34" charset="-120"/>
                <a:ea typeface="微軟正黑體" panose="020B0604030504040204" pitchFamily="34" charset="-120"/>
                <a:cs typeface="+mj-cs"/>
              </a:defRPr>
            </a:lvl1pPr>
          </a:lstStyle>
          <a:p>
            <a:pPr marL="12700">
              <a:spcBef>
                <a:spcPts val="100"/>
              </a:spcBef>
            </a:pPr>
            <a:r>
              <a:rPr lang="zh-TW" altLang="en-US" sz="3200" b="1" dirty="0">
                <a:latin typeface="微軟正黑體" panose="020B0604030504040204" pitchFamily="34" charset="-120"/>
                <a:ea typeface="微軟正黑體" panose="020B0604030504040204" pitchFamily="34" charset="-120"/>
              </a:rPr>
              <a:t>計畫平台建置資料說明</a:t>
            </a:r>
            <a:r>
              <a:rPr lang="en-US" altLang="zh-TW" sz="3200" b="1" dirty="0">
                <a:latin typeface="微軟正黑體" panose="020B0604030504040204" pitchFamily="34" charset="-120"/>
                <a:ea typeface="微軟正黑體" panose="020B0604030504040204" pitchFamily="34" charset="-120"/>
              </a:rPr>
              <a:t>-6</a:t>
            </a:r>
            <a:endParaRPr lang="en-US" altLang="zh-TW" sz="3200" b="1" kern="0" spc="-5" dirty="0">
              <a:latin typeface="微軟正黑體" panose="020B0604030504040204" pitchFamily="34" charset="-120"/>
              <a:ea typeface="微軟正黑體" panose="020B0604030504040204" pitchFamily="34" charset="-120"/>
            </a:endParaRPr>
          </a:p>
        </p:txBody>
      </p:sp>
      <p:sp>
        <p:nvSpPr>
          <p:cNvPr id="16" name="圓角矩形 2">
            <a:extLst>
              <a:ext uri="{FF2B5EF4-FFF2-40B4-BE49-F238E27FC236}">
                <a16:creationId xmlns:a16="http://schemas.microsoft.com/office/drawing/2014/main" id="{BC941B4C-66FF-45C4-A9EF-B523C56C028D}"/>
              </a:ext>
            </a:extLst>
          </p:cNvPr>
          <p:cNvSpPr/>
          <p:nvPr/>
        </p:nvSpPr>
        <p:spPr>
          <a:xfrm>
            <a:off x="3407629" y="3961326"/>
            <a:ext cx="4383809" cy="1040499"/>
          </a:xfrm>
          <a:prstGeom prst="roundRect">
            <a:avLst/>
          </a:prstGeom>
        </p:spPr>
        <p:style>
          <a:lnRef idx="1">
            <a:schemeClr val="accent2"/>
          </a:lnRef>
          <a:fillRef idx="2">
            <a:schemeClr val="accent2"/>
          </a:fillRef>
          <a:effectRef idx="1">
            <a:schemeClr val="accent2"/>
          </a:effectRef>
          <a:fontRef idx="minor">
            <a:schemeClr val="dk1"/>
          </a:fontRef>
        </p:style>
        <p:txBody>
          <a:bodyPr rtlCol="0" anchor="t" anchorCtr="0"/>
          <a:lstStyle/>
          <a:p>
            <a:pPr>
              <a:defRPr/>
            </a:pPr>
            <a:r>
              <a:rPr lang="zh-TW" altLang="en-US" sz="1400" b="1" dirty="0">
                <a:solidFill>
                  <a:srgbClr val="0000FF"/>
                </a:solidFill>
                <a:latin typeface="微軟正黑體" panose="020B0604030504040204" pitchFamily="34" charset="-120"/>
                <a:ea typeface="微軟正黑體" panose="020B0604030504040204" pitchFamily="34" charset="-120"/>
              </a:rPr>
              <a:t>頁面最下方按鍵說明：</a:t>
            </a:r>
            <a:endParaRPr lang="en-US" altLang="zh-TW" sz="1400" b="1" dirty="0">
              <a:solidFill>
                <a:srgbClr val="0000FF"/>
              </a:solidFill>
              <a:latin typeface="微軟正黑體" panose="020B0604030504040204" pitchFamily="34" charset="-120"/>
              <a:ea typeface="微軟正黑體" panose="020B0604030504040204" pitchFamily="34" charset="-120"/>
            </a:endParaRPr>
          </a:p>
          <a:p>
            <a:pPr>
              <a:defRPr/>
            </a:pPr>
            <a:r>
              <a:rPr lang="zh-TW" altLang="en-US" sz="1400" dirty="0">
                <a:solidFill>
                  <a:srgbClr val="0000FF"/>
                </a:solidFill>
                <a:latin typeface="微軟正黑體" panose="020B0604030504040204" pitchFamily="34" charset="-120"/>
                <a:ea typeface="微軟正黑體" panose="020B0604030504040204" pitchFamily="34" charset="-120"/>
              </a:rPr>
              <a:t>　暫存：儲存資料，且資料可再修改</a:t>
            </a:r>
            <a:endParaRPr lang="en-US" altLang="zh-TW" sz="1400" dirty="0">
              <a:solidFill>
                <a:srgbClr val="0000FF"/>
              </a:solidFill>
              <a:latin typeface="微軟正黑體" panose="020B0604030504040204" pitchFamily="34" charset="-120"/>
              <a:ea typeface="微軟正黑體" panose="020B0604030504040204" pitchFamily="34" charset="-120"/>
            </a:endParaRPr>
          </a:p>
          <a:p>
            <a:pPr>
              <a:defRPr/>
            </a:pPr>
            <a:r>
              <a:rPr lang="zh-TW" altLang="en-US" sz="1400" dirty="0">
                <a:solidFill>
                  <a:srgbClr val="0000FF"/>
                </a:solidFill>
                <a:latin typeface="微軟正黑體" panose="020B0604030504040204" pitchFamily="34" charset="-120"/>
                <a:ea typeface="微軟正黑體" panose="020B0604030504040204" pitchFamily="34" charset="-120"/>
              </a:rPr>
              <a:t>　送出：儲存資料，</a:t>
            </a:r>
            <a:r>
              <a:rPr lang="zh-TW" altLang="en-US" sz="1400" b="1" dirty="0">
                <a:solidFill>
                  <a:srgbClr val="FF0000"/>
                </a:solidFill>
                <a:latin typeface="微軟正黑體" panose="020B0604030504040204" pitchFamily="34" charset="-120"/>
                <a:ea typeface="微軟正黑體" panose="020B0604030504040204" pitchFamily="34" charset="-120"/>
              </a:rPr>
              <a:t>資料不可修改並產生審議編號</a:t>
            </a:r>
            <a:endParaRPr lang="en-US" altLang="zh-TW" sz="1400" b="1" dirty="0">
              <a:solidFill>
                <a:srgbClr val="FF0000"/>
              </a:solidFill>
              <a:latin typeface="微軟正黑體" panose="020B0604030504040204" pitchFamily="34" charset="-120"/>
              <a:ea typeface="微軟正黑體" panose="020B0604030504040204" pitchFamily="34" charset="-120"/>
            </a:endParaRPr>
          </a:p>
          <a:p>
            <a:pPr>
              <a:defRPr/>
            </a:pPr>
            <a:r>
              <a:rPr lang="zh-TW" altLang="en-US" sz="1400" dirty="0">
                <a:solidFill>
                  <a:srgbClr val="0000FF"/>
                </a:solidFill>
                <a:latin typeface="微軟正黑體" panose="020B0604030504040204" pitchFamily="34" charset="-120"/>
                <a:ea typeface="微軟正黑體" panose="020B0604030504040204" pitchFamily="34" charset="-120"/>
              </a:rPr>
              <a:t>    取消：關閉網頁，不會儲存資料</a:t>
            </a:r>
            <a:endParaRPr lang="en-US" altLang="zh-TW" sz="1400" dirty="0">
              <a:solidFill>
                <a:srgbClr val="0000FF"/>
              </a:solidFill>
              <a:latin typeface="微軟正黑體" panose="020B0604030504040204" pitchFamily="34" charset="-120"/>
              <a:ea typeface="微軟正黑體" panose="020B0604030504040204" pitchFamily="34" charset="-120"/>
            </a:endParaRPr>
          </a:p>
          <a:p>
            <a:pPr>
              <a:defRPr/>
            </a:pPr>
            <a:endParaRPr lang="zh-TW" altLang="en-US" sz="1400" b="1" dirty="0">
              <a:solidFill>
                <a:srgbClr val="FF0000"/>
              </a:solidFill>
              <a:latin typeface="微軟正黑體" panose="020B0604030504040204" pitchFamily="34" charset="-120"/>
            </a:endParaRPr>
          </a:p>
        </p:txBody>
      </p:sp>
    </p:spTree>
    <p:extLst>
      <p:ext uri="{BB962C8B-B14F-4D97-AF65-F5344CB8AC3E}">
        <p14:creationId xmlns:p14="http://schemas.microsoft.com/office/powerpoint/2010/main" val="8540233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8648370" y="5056884"/>
            <a:ext cx="3287894" cy="1402435"/>
          </a:xfrm>
          <a:prstGeom prst="rect">
            <a:avLst/>
          </a:prstGeom>
          <a:blipFill>
            <a:blip r:embed="rId3" cstate="print"/>
            <a:stretch>
              <a:fillRect/>
            </a:stretch>
          </a:blipFill>
        </p:spPr>
        <p:txBody>
          <a:bodyPr wrap="square" lIns="0" tIns="0" rIns="0" bIns="0" rtlCol="0"/>
          <a:lstStyle/>
          <a:p>
            <a:endParaRPr/>
          </a:p>
        </p:txBody>
      </p:sp>
      <p:sp>
        <p:nvSpPr>
          <p:cNvPr id="4" name="object 4"/>
          <p:cNvSpPr txBox="1"/>
          <p:nvPr/>
        </p:nvSpPr>
        <p:spPr>
          <a:xfrm>
            <a:off x="8935566" y="1294592"/>
            <a:ext cx="2705973" cy="3382977"/>
          </a:xfrm>
          <a:prstGeom prst="rect">
            <a:avLst/>
          </a:prstGeom>
          <a:solidFill>
            <a:srgbClr val="D5DCE4"/>
          </a:solidFill>
          <a:ln w="28955">
            <a:solidFill>
              <a:srgbClr val="0000FF"/>
            </a:solidFill>
          </a:ln>
        </p:spPr>
        <p:txBody>
          <a:bodyPr vert="horz" wrap="square" lIns="0" tIns="0" rIns="0" bIns="0" rtlCol="0">
            <a:spAutoFit/>
          </a:bodyPr>
          <a:lstStyle/>
          <a:p>
            <a:pPr marL="90805"/>
            <a:endParaRPr lang="en-US" dirty="0">
              <a:latin typeface="Times New Roman"/>
              <a:cs typeface="Times New Roman"/>
            </a:endParaRPr>
          </a:p>
          <a:p>
            <a:pPr marL="90805"/>
            <a:r>
              <a:rPr sz="1600" dirty="0" err="1">
                <a:latin typeface="微軟正黑體"/>
                <a:cs typeface="微軟正黑體"/>
              </a:rPr>
              <a:t>需完成項目</a:t>
            </a:r>
            <a:r>
              <a:rPr sz="1600" dirty="0">
                <a:latin typeface="微軟正黑體"/>
                <a:cs typeface="微軟正黑體"/>
              </a:rPr>
              <a:t>：</a:t>
            </a:r>
          </a:p>
          <a:p>
            <a:pPr>
              <a:spcBef>
                <a:spcPts val="60"/>
              </a:spcBef>
            </a:pPr>
            <a:endParaRPr sz="900" dirty="0">
              <a:latin typeface="微軟正黑體"/>
              <a:cs typeface="微軟正黑體"/>
            </a:endParaRPr>
          </a:p>
          <a:p>
            <a:pPr marL="231775" indent="-141605">
              <a:buSzPct val="91666"/>
              <a:buAutoNum type="alphaUcPeriod"/>
              <a:tabLst>
                <a:tab pos="232410" algn="l"/>
              </a:tabLst>
            </a:pPr>
            <a:r>
              <a:rPr sz="1600" spc="-5" dirty="0">
                <a:latin typeface="微軟正黑體"/>
                <a:cs typeface="微軟正黑體"/>
              </a:rPr>
              <a:t>提出已授權專利合約</a:t>
            </a:r>
            <a:endParaRPr sz="1600" dirty="0">
              <a:latin typeface="微軟正黑體"/>
              <a:cs typeface="微軟正黑體"/>
            </a:endParaRPr>
          </a:p>
          <a:p>
            <a:pPr marL="90805" marR="168910">
              <a:spcBef>
                <a:spcPts val="5"/>
              </a:spcBef>
              <a:buSzPct val="91666"/>
              <a:buAutoNum type="alphaUcPeriod"/>
              <a:tabLst>
                <a:tab pos="220345" algn="l"/>
              </a:tabLst>
            </a:pPr>
            <a:r>
              <a:rPr sz="1600" dirty="0" err="1">
                <a:latin typeface="微軟正黑體"/>
                <a:cs typeface="微軟正黑體"/>
              </a:rPr>
              <a:t>提供既有專利的共有合約</a:t>
            </a:r>
            <a:r>
              <a:rPr sz="1600" dirty="0">
                <a:latin typeface="微軟正黑體"/>
                <a:cs typeface="微軟正黑體"/>
              </a:rPr>
              <a:t>  </a:t>
            </a:r>
            <a:endParaRPr lang="en-US" altLang="zh-TW" sz="1600" dirty="0">
              <a:latin typeface="微軟正黑體"/>
              <a:cs typeface="微軟正黑體"/>
            </a:endParaRPr>
          </a:p>
          <a:p>
            <a:pPr marL="90805" marR="168910">
              <a:spcBef>
                <a:spcPts val="5"/>
              </a:spcBef>
              <a:buSzPct val="91666"/>
              <a:tabLst>
                <a:tab pos="220345" algn="l"/>
              </a:tabLst>
            </a:pPr>
            <a:r>
              <a:rPr sz="1600" dirty="0" err="1">
                <a:latin typeface="微軟正黑體"/>
                <a:cs typeface="微軟正黑體"/>
              </a:rPr>
              <a:t>C</a:t>
            </a:r>
            <a:r>
              <a:rPr sz="1600" spc="-5" dirty="0" err="1">
                <a:latin typeface="微軟正黑體"/>
                <a:cs typeface="微軟正黑體"/>
              </a:rPr>
              <a:t>.</a:t>
            </a:r>
            <a:r>
              <a:rPr sz="1600" dirty="0" err="1">
                <a:latin typeface="微軟正黑體"/>
                <a:cs typeface="微軟正黑體"/>
              </a:rPr>
              <a:t>取得全權由執行單位處理</a:t>
            </a:r>
            <a:r>
              <a:rPr sz="1600" dirty="0">
                <a:latin typeface="微軟正黑體"/>
                <a:cs typeface="微軟正黑體"/>
              </a:rPr>
              <a:t> </a:t>
            </a:r>
            <a:r>
              <a:rPr sz="1600" dirty="0" err="1">
                <a:latin typeface="微軟正黑體"/>
                <a:cs typeface="微軟正黑體"/>
              </a:rPr>
              <a:t>智財之合約</a:t>
            </a:r>
            <a:r>
              <a:rPr sz="1600" b="1" spc="-5" dirty="0">
                <a:latin typeface="微軟正黑體"/>
                <a:cs typeface="微軟正黑體"/>
              </a:rPr>
              <a:t>(</a:t>
            </a:r>
            <a:r>
              <a:rPr sz="1600" b="1" dirty="0" err="1">
                <a:latin typeface="微軟正黑體"/>
                <a:cs typeface="微軟正黑體"/>
              </a:rPr>
              <a:t>須包含各方技術股分配比例</a:t>
            </a:r>
            <a:r>
              <a:rPr sz="1600" b="1" dirty="0">
                <a:latin typeface="微軟正黑體"/>
                <a:cs typeface="微軟正黑體"/>
              </a:rPr>
              <a:t>)</a:t>
            </a:r>
            <a:endParaRPr sz="1600" dirty="0">
              <a:latin typeface="微軟正黑體"/>
              <a:cs typeface="微軟正黑體"/>
            </a:endParaRPr>
          </a:p>
          <a:p>
            <a:pPr marL="271145" marR="88265" indent="-180340">
              <a:buSzPct val="91666"/>
              <a:buAutoNum type="alphaUcPeriod" startAt="4"/>
              <a:tabLst>
                <a:tab pos="231140" algn="l"/>
              </a:tabLst>
            </a:pPr>
            <a:r>
              <a:rPr sz="1600" dirty="0" err="1">
                <a:latin typeface="微軟正黑體"/>
              </a:rPr>
              <a:t>簽訂</a:t>
            </a:r>
            <a:r>
              <a:rPr sz="1600" dirty="0">
                <a:latin typeface="微軟正黑體"/>
              </a:rPr>
              <a:t> co-founder agreement(</a:t>
            </a:r>
            <a:r>
              <a:rPr sz="1600" dirty="0" err="1">
                <a:latin typeface="微軟正黑體"/>
              </a:rPr>
              <a:t>計畫主持人</a:t>
            </a:r>
            <a:r>
              <a:rPr lang="zh-TW" altLang="en-US" sz="1600" dirty="0">
                <a:latin typeface="微軟正黑體"/>
              </a:rPr>
              <a:t>亦</a:t>
            </a:r>
            <a:r>
              <a:rPr sz="1600" dirty="0" err="1">
                <a:latin typeface="微軟正黑體"/>
              </a:rPr>
              <a:t>須與co-founder簽訂</a:t>
            </a:r>
            <a:r>
              <a:rPr sz="1600" dirty="0">
                <a:latin typeface="微軟正黑體"/>
              </a:rPr>
              <a:t>)</a:t>
            </a:r>
            <a:endParaRPr lang="en-US" altLang="zh-TW" sz="1600" dirty="0">
              <a:latin typeface="微軟正黑體"/>
            </a:endParaRPr>
          </a:p>
          <a:p>
            <a:pPr marL="90805" marR="88265">
              <a:buSzPct val="91666"/>
              <a:tabLst>
                <a:tab pos="231140" algn="l"/>
              </a:tabLst>
            </a:pPr>
            <a:r>
              <a:rPr lang="en-US" altLang="zh-TW" sz="1600" spc="-5" dirty="0">
                <a:solidFill>
                  <a:srgbClr val="FF0000"/>
                </a:solidFill>
                <a:latin typeface="微軟正黑體"/>
                <a:cs typeface="微軟正黑體"/>
              </a:rPr>
              <a:t>	</a:t>
            </a:r>
            <a:r>
              <a:rPr sz="1600" spc="-5" dirty="0">
                <a:solidFill>
                  <a:srgbClr val="FF0000"/>
                </a:solidFill>
                <a:latin typeface="微軟正黑體"/>
                <a:cs typeface="微軟正黑體"/>
              </a:rPr>
              <a:t>(</a:t>
            </a:r>
            <a:r>
              <a:rPr sz="1600" dirty="0" err="1">
                <a:solidFill>
                  <a:srgbClr val="FF0000"/>
                </a:solidFill>
                <a:latin typeface="微軟正黑體"/>
                <a:cs typeface="微軟正黑體"/>
              </a:rPr>
              <a:t>非</a:t>
            </a:r>
            <a:r>
              <a:rPr sz="1600" spc="-5" dirty="0" err="1">
                <a:solidFill>
                  <a:srgbClr val="FF0000"/>
                </a:solidFill>
                <a:latin typeface="微軟正黑體"/>
                <a:cs typeface="微軟正黑體"/>
              </a:rPr>
              <a:t>團隊成員除外</a:t>
            </a:r>
            <a:r>
              <a:rPr lang="en-US" altLang="zh-TW" sz="1600" spc="-5" dirty="0">
                <a:solidFill>
                  <a:srgbClr val="FF0000"/>
                </a:solidFill>
                <a:latin typeface="微軟正黑體"/>
                <a:cs typeface="微軟正黑體"/>
              </a:rPr>
              <a:t>)</a:t>
            </a:r>
            <a:endParaRPr sz="1600" dirty="0">
              <a:latin typeface="微軟正黑體"/>
              <a:cs typeface="微軟正黑體"/>
            </a:endParaRPr>
          </a:p>
          <a:p>
            <a:pPr marL="90805" marR="217804">
              <a:buSzPct val="91666"/>
              <a:tabLst>
                <a:tab pos="209550" algn="l"/>
              </a:tabLst>
            </a:pPr>
            <a:r>
              <a:rPr lang="en-US" altLang="zh-TW" sz="1600" dirty="0">
                <a:latin typeface="微軟正黑體"/>
                <a:cs typeface="微軟正黑體"/>
              </a:rPr>
              <a:t>E.</a:t>
            </a:r>
            <a:r>
              <a:rPr lang="zh-TW" altLang="en-US" sz="1600" dirty="0">
                <a:latin typeface="微軟正黑體"/>
                <a:cs typeface="微軟正黑體"/>
              </a:rPr>
              <a:t> </a:t>
            </a:r>
            <a:r>
              <a:rPr sz="1600" dirty="0" err="1">
                <a:latin typeface="微軟正黑體"/>
                <a:cs typeface="微軟正黑體"/>
              </a:rPr>
              <a:t>取得核心智財終止對外授權之合約</a:t>
            </a:r>
            <a:endParaRPr sz="1600" dirty="0">
              <a:latin typeface="微軟正黑體"/>
              <a:cs typeface="微軟正黑體"/>
            </a:endParaRPr>
          </a:p>
        </p:txBody>
      </p:sp>
      <p:sp>
        <p:nvSpPr>
          <p:cNvPr id="7" name="object 7"/>
          <p:cNvSpPr txBox="1"/>
          <p:nvPr/>
        </p:nvSpPr>
        <p:spPr>
          <a:xfrm>
            <a:off x="178021" y="6272955"/>
            <a:ext cx="6836755" cy="566822"/>
          </a:xfrm>
          <a:prstGeom prst="rect">
            <a:avLst/>
          </a:prstGeom>
        </p:spPr>
        <p:txBody>
          <a:bodyPr vert="horz" wrap="square" lIns="0" tIns="12700" rIns="0" bIns="0" rtlCol="0">
            <a:spAutoFit/>
          </a:bodyPr>
          <a:lstStyle/>
          <a:p>
            <a:pPr marL="12700" marR="5080">
              <a:spcBef>
                <a:spcPts val="100"/>
              </a:spcBef>
            </a:pPr>
            <a:r>
              <a:rPr spc="5" dirty="0">
                <a:solidFill>
                  <a:srgbClr val="FF0000"/>
                </a:solidFill>
                <a:latin typeface="微軟正黑體" panose="020B0604030504040204" pitchFamily="34" charset="-120"/>
                <a:ea typeface="微軟正黑體" panose="020B0604030504040204" pitchFamily="34" charset="-120"/>
                <a:cs typeface="微軟正黑體 Light"/>
              </a:rPr>
              <a:t>※</a:t>
            </a:r>
            <a:r>
              <a:rPr b="1" spc="10" dirty="0" err="1">
                <a:solidFill>
                  <a:srgbClr val="FF0000"/>
                </a:solidFill>
                <a:latin typeface="微軟正黑體" panose="020B0604030504040204" pitchFamily="34" charset="-120"/>
                <a:ea typeface="微軟正黑體" panose="020B0604030504040204" pitchFamily="34" charset="-120"/>
                <a:cs typeface="微軟正黑體 Light"/>
              </a:rPr>
              <a:t>補助</a:t>
            </a:r>
            <a:r>
              <a:rPr b="1" dirty="0" err="1">
                <a:solidFill>
                  <a:srgbClr val="FF0000"/>
                </a:solidFill>
                <a:latin typeface="微軟正黑體" panose="020B0604030504040204" pitchFamily="34" charset="-120"/>
                <a:ea typeface="微軟正黑體" panose="020B0604030504040204" pitchFamily="34" charset="-120"/>
                <a:cs typeface="微軟正黑體 Light"/>
              </a:rPr>
              <a:t>進行</a:t>
            </a:r>
            <a:r>
              <a:rPr b="1" spc="5" dirty="0" err="1">
                <a:solidFill>
                  <a:srgbClr val="FF0000"/>
                </a:solidFill>
                <a:latin typeface="微軟正黑體" panose="020B0604030504040204" pitchFamily="34" charset="-120"/>
                <a:ea typeface="微軟正黑體" panose="020B0604030504040204" pitchFamily="34" charset="-120"/>
                <a:cs typeface="微軟正黑體 Light"/>
              </a:rPr>
              <a:t>創</a:t>
            </a:r>
            <a:r>
              <a:rPr b="1" dirty="0" err="1">
                <a:solidFill>
                  <a:srgbClr val="FF0000"/>
                </a:solidFill>
                <a:latin typeface="微軟正黑體" panose="020B0604030504040204" pitchFamily="34" charset="-120"/>
                <a:ea typeface="微軟正黑體" panose="020B0604030504040204" pitchFamily="34" charset="-120"/>
                <a:cs typeface="微軟正黑體 Light"/>
              </a:rPr>
              <a:t>業之</a:t>
            </a:r>
            <a:r>
              <a:rPr b="1" spc="5" dirty="0" err="1">
                <a:solidFill>
                  <a:srgbClr val="FF0000"/>
                </a:solidFill>
                <a:latin typeface="微軟正黑體" panose="020B0604030504040204" pitchFamily="34" charset="-120"/>
                <a:ea typeface="微軟正黑體" panose="020B0604030504040204" pitchFamily="34" charset="-120"/>
                <a:cs typeface="微軟正黑體 Light"/>
              </a:rPr>
              <a:t>技</a:t>
            </a:r>
            <a:r>
              <a:rPr b="1" dirty="0" err="1">
                <a:solidFill>
                  <a:srgbClr val="FF0000"/>
                </a:solidFill>
                <a:latin typeface="微軟正黑體" panose="020B0604030504040204" pitchFamily="34" charset="-120"/>
                <a:ea typeface="微軟正黑體" panose="020B0604030504040204" pitchFamily="34" charset="-120"/>
                <a:cs typeface="微軟正黑體 Light"/>
              </a:rPr>
              <a:t>術內</a:t>
            </a:r>
            <a:r>
              <a:rPr b="1" spc="5" dirty="0" err="1">
                <a:solidFill>
                  <a:srgbClr val="FF0000"/>
                </a:solidFill>
                <a:latin typeface="微軟正黑體" panose="020B0604030504040204" pitchFamily="34" charset="-120"/>
                <a:ea typeface="微軟正黑體" panose="020B0604030504040204" pitchFamily="34" charset="-120"/>
                <a:cs typeface="微軟正黑體 Light"/>
              </a:rPr>
              <a:t>容</a:t>
            </a:r>
            <a:r>
              <a:rPr b="1" dirty="0" err="1">
                <a:solidFill>
                  <a:srgbClr val="FF0000"/>
                </a:solidFill>
                <a:latin typeface="微軟正黑體" panose="020B0604030504040204" pitchFamily="34" charset="-120"/>
                <a:ea typeface="微軟正黑體" panose="020B0604030504040204" pitchFamily="34" charset="-120"/>
                <a:cs typeface="微軟正黑體 Light"/>
              </a:rPr>
              <a:t>，需</a:t>
            </a:r>
            <a:r>
              <a:rPr lang="zh-TW" altLang="en-US" b="1" spc="5">
                <a:solidFill>
                  <a:srgbClr val="FF0000"/>
                </a:solidFill>
                <a:latin typeface="微軟正黑體" panose="020B0604030504040204" pitchFamily="34" charset="-120"/>
                <a:ea typeface="微軟正黑體" panose="020B0604030504040204" pitchFamily="34" charset="-120"/>
                <a:cs typeface="微軟正黑體 Light"/>
              </a:rPr>
              <a:t>為政府</a:t>
            </a:r>
            <a:r>
              <a:rPr b="1" spc="5">
                <a:solidFill>
                  <a:srgbClr val="FF0000"/>
                </a:solidFill>
                <a:latin typeface="微軟正黑體" panose="020B0604030504040204" pitchFamily="34" charset="-120"/>
                <a:ea typeface="微軟正黑體" panose="020B0604030504040204" pitchFamily="34" charset="-120"/>
                <a:cs typeface="微軟正黑體 Light"/>
              </a:rPr>
              <a:t>補</a:t>
            </a:r>
            <a:r>
              <a:rPr b="1">
                <a:solidFill>
                  <a:srgbClr val="FF0000"/>
                </a:solidFill>
                <a:latin typeface="微軟正黑體" panose="020B0604030504040204" pitchFamily="34" charset="-120"/>
                <a:ea typeface="微軟正黑體" panose="020B0604030504040204" pitchFamily="34" charset="-120"/>
                <a:cs typeface="微軟正黑體 Light"/>
              </a:rPr>
              <a:t>助計</a:t>
            </a:r>
            <a:r>
              <a:rPr b="1" spc="5">
                <a:solidFill>
                  <a:srgbClr val="FF0000"/>
                </a:solidFill>
                <a:latin typeface="微軟正黑體" panose="020B0604030504040204" pitchFamily="34" charset="-120"/>
                <a:ea typeface="微軟正黑體" panose="020B0604030504040204" pitchFamily="34" charset="-120"/>
                <a:cs typeface="微軟正黑體 Light"/>
              </a:rPr>
              <a:t>畫</a:t>
            </a:r>
            <a:r>
              <a:rPr b="1">
                <a:solidFill>
                  <a:srgbClr val="FF0000"/>
                </a:solidFill>
                <a:latin typeface="微軟正黑體" panose="020B0604030504040204" pitchFamily="34" charset="-120"/>
                <a:ea typeface="微軟正黑體" panose="020B0604030504040204" pitchFamily="34" charset="-120"/>
                <a:cs typeface="微軟正黑體 Light"/>
              </a:rPr>
              <a:t>產出之</a:t>
            </a:r>
            <a:r>
              <a:rPr b="1" spc="10">
                <a:solidFill>
                  <a:srgbClr val="FF0000"/>
                </a:solidFill>
                <a:latin typeface="微軟正黑體" panose="020B0604030504040204" pitchFamily="34" charset="-120"/>
                <a:ea typeface="微軟正黑體" panose="020B0604030504040204" pitchFamily="34" charset="-120"/>
                <a:cs typeface="微軟正黑體 Light"/>
              </a:rPr>
              <a:t>研發成</a:t>
            </a:r>
            <a:r>
              <a:rPr b="1">
                <a:solidFill>
                  <a:srgbClr val="FF0000"/>
                </a:solidFill>
                <a:latin typeface="微軟正黑體" panose="020B0604030504040204" pitchFamily="34" charset="-120"/>
                <a:ea typeface="微軟正黑體" panose="020B0604030504040204" pitchFamily="34" charset="-120"/>
                <a:cs typeface="微軟正黑體 Light"/>
              </a:rPr>
              <a:t>果</a:t>
            </a:r>
            <a:r>
              <a:rPr b="1" dirty="0" err="1">
                <a:solidFill>
                  <a:srgbClr val="FF0000"/>
                </a:solidFill>
                <a:latin typeface="微軟正黑體" panose="020B0604030504040204" pitchFamily="34" charset="-120"/>
                <a:ea typeface="微軟正黑體" panose="020B0604030504040204" pitchFamily="34" charset="-120"/>
                <a:cs typeface="微軟正黑體 Light"/>
              </a:rPr>
              <a:t>，</a:t>
            </a:r>
            <a:r>
              <a:rPr b="1" spc="5" dirty="0" err="1">
                <a:solidFill>
                  <a:srgbClr val="FF0000"/>
                </a:solidFill>
                <a:latin typeface="微軟正黑體" panose="020B0604030504040204" pitchFamily="34" charset="-120"/>
                <a:ea typeface="微軟正黑體" panose="020B0604030504040204" pitchFamily="34" charset="-120"/>
                <a:cs typeface="微軟正黑體 Light"/>
              </a:rPr>
              <a:t>依</a:t>
            </a:r>
            <a:r>
              <a:rPr b="1" dirty="0" err="1">
                <a:solidFill>
                  <a:srgbClr val="FF0000"/>
                </a:solidFill>
                <a:latin typeface="微軟正黑體" panose="020B0604030504040204" pitchFamily="34" charset="-120"/>
                <a:ea typeface="微軟正黑體" panose="020B0604030504040204" pitchFamily="34" charset="-120"/>
                <a:cs typeface="微軟正黑體 Light"/>
              </a:rPr>
              <a:t>科技</a:t>
            </a:r>
            <a:r>
              <a:rPr b="1" spc="5" dirty="0" err="1">
                <a:solidFill>
                  <a:srgbClr val="FF0000"/>
                </a:solidFill>
                <a:latin typeface="微軟正黑體" panose="020B0604030504040204" pitchFamily="34" charset="-120"/>
                <a:ea typeface="微軟正黑體" panose="020B0604030504040204" pitchFamily="34" charset="-120"/>
                <a:cs typeface="微軟正黑體 Light"/>
              </a:rPr>
              <a:t>基</a:t>
            </a:r>
            <a:r>
              <a:rPr b="1" dirty="0" err="1">
                <a:solidFill>
                  <a:srgbClr val="FF0000"/>
                </a:solidFill>
                <a:latin typeface="微軟正黑體" panose="020B0604030504040204" pitchFamily="34" charset="-120"/>
                <a:ea typeface="微軟正黑體" panose="020B0604030504040204" pitchFamily="34" charset="-120"/>
                <a:cs typeface="微軟正黑體 Light"/>
              </a:rPr>
              <a:t>本法</a:t>
            </a:r>
            <a:r>
              <a:rPr b="1" spc="5" dirty="0" err="1">
                <a:solidFill>
                  <a:srgbClr val="FF0000"/>
                </a:solidFill>
                <a:latin typeface="微軟正黑體" panose="020B0604030504040204" pitchFamily="34" charset="-120"/>
                <a:ea typeface="微軟正黑體" panose="020B0604030504040204" pitchFamily="34" charset="-120"/>
                <a:cs typeface="微軟正黑體 Light"/>
              </a:rPr>
              <a:t>規</a:t>
            </a:r>
            <a:r>
              <a:rPr b="1" dirty="0" err="1">
                <a:solidFill>
                  <a:srgbClr val="FF0000"/>
                </a:solidFill>
                <a:latin typeface="微軟正黑體" panose="020B0604030504040204" pitchFamily="34" charset="-120"/>
                <a:ea typeface="微軟正黑體" panose="020B0604030504040204" pitchFamily="34" charset="-120"/>
                <a:cs typeface="微軟正黑體 Light"/>
              </a:rPr>
              <a:t>定歸</a:t>
            </a:r>
            <a:r>
              <a:rPr b="1" spc="5" dirty="0" err="1">
                <a:solidFill>
                  <a:srgbClr val="FF0000"/>
                </a:solidFill>
                <a:latin typeface="微軟正黑體" panose="020B0604030504040204" pitchFamily="34" charset="-120"/>
                <a:ea typeface="微軟正黑體" panose="020B0604030504040204" pitchFamily="34" charset="-120"/>
                <a:cs typeface="微軟正黑體 Light"/>
              </a:rPr>
              <a:t>屬</a:t>
            </a:r>
            <a:r>
              <a:rPr b="1" dirty="0" err="1">
                <a:solidFill>
                  <a:srgbClr val="FF0000"/>
                </a:solidFill>
                <a:latin typeface="微軟正黑體" panose="020B0604030504040204" pitchFamily="34" charset="-120"/>
                <a:ea typeface="微軟正黑體" panose="020B0604030504040204" pitchFamily="34" charset="-120"/>
                <a:cs typeface="微軟正黑體 Light"/>
              </a:rPr>
              <a:t>於申</a:t>
            </a:r>
            <a:r>
              <a:rPr b="1" spc="5" dirty="0" err="1">
                <a:solidFill>
                  <a:srgbClr val="FF0000"/>
                </a:solidFill>
                <a:latin typeface="微軟正黑體" panose="020B0604030504040204" pitchFamily="34" charset="-120"/>
                <a:ea typeface="微軟正黑體" panose="020B0604030504040204" pitchFamily="34" charset="-120"/>
                <a:cs typeface="微軟正黑體 Light"/>
              </a:rPr>
              <a:t>請</a:t>
            </a:r>
            <a:r>
              <a:rPr b="1" dirty="0" err="1">
                <a:solidFill>
                  <a:srgbClr val="FF0000"/>
                </a:solidFill>
                <a:latin typeface="微軟正黑體" panose="020B0604030504040204" pitchFamily="34" charset="-120"/>
                <a:ea typeface="微軟正黑體" panose="020B0604030504040204" pitchFamily="34" charset="-120"/>
                <a:cs typeface="微軟正黑體 Light"/>
              </a:rPr>
              <a:t>機構</a:t>
            </a:r>
            <a:r>
              <a:rPr b="1" spc="5" dirty="0" err="1">
                <a:solidFill>
                  <a:srgbClr val="FF0000"/>
                </a:solidFill>
                <a:latin typeface="微軟正黑體" panose="020B0604030504040204" pitchFamily="34" charset="-120"/>
                <a:ea typeface="微軟正黑體" panose="020B0604030504040204" pitchFamily="34" charset="-120"/>
                <a:cs typeface="微軟正黑體 Light"/>
              </a:rPr>
              <a:t>所</a:t>
            </a:r>
            <a:r>
              <a:rPr b="1" dirty="0" err="1">
                <a:solidFill>
                  <a:srgbClr val="FF0000"/>
                </a:solidFill>
                <a:latin typeface="微軟正黑體" panose="020B0604030504040204" pitchFamily="34" charset="-120"/>
                <a:ea typeface="微軟正黑體" panose="020B0604030504040204" pitchFamily="34" charset="-120"/>
                <a:cs typeface="微軟正黑體 Light"/>
              </a:rPr>
              <a:t>有者</a:t>
            </a:r>
            <a:endParaRPr b="1" dirty="0">
              <a:solidFill>
                <a:srgbClr val="FF0000"/>
              </a:solidFill>
              <a:latin typeface="微軟正黑體" panose="020B0604030504040204" pitchFamily="34" charset="-120"/>
              <a:ea typeface="微軟正黑體" panose="020B0604030504040204" pitchFamily="34" charset="-120"/>
              <a:cs typeface="微軟正黑體 Light"/>
            </a:endParaRPr>
          </a:p>
        </p:txBody>
      </p:sp>
      <p:sp>
        <p:nvSpPr>
          <p:cNvPr id="93" name="投影片編號版面配置區 4">
            <a:extLst>
              <a:ext uri="{FF2B5EF4-FFF2-40B4-BE49-F238E27FC236}">
                <a16:creationId xmlns:a16="http://schemas.microsoft.com/office/drawing/2014/main" id="{3799AB6A-D1CE-4999-8D64-D684F74CC5EA}"/>
              </a:ext>
            </a:extLst>
          </p:cNvPr>
          <p:cNvSpPr>
            <a:spLocks noGrp="1"/>
          </p:cNvSpPr>
          <p:nvPr>
            <p:ph type="sldNum" sz="quarter" idx="12"/>
          </p:nvPr>
        </p:nvSpPr>
        <p:spPr>
          <a:xfrm>
            <a:off x="9260080" y="6356350"/>
            <a:ext cx="2743200" cy="365125"/>
          </a:xfrm>
        </p:spPr>
        <p:txBody>
          <a:bodyPr/>
          <a:lstStyle/>
          <a:p>
            <a:pPr fontAlgn="base">
              <a:spcBef>
                <a:spcPct val="0"/>
              </a:spcBef>
              <a:spcAft>
                <a:spcPct val="0"/>
              </a:spcAft>
              <a:defRPr/>
            </a:pPr>
            <a:fld id="{CC706654-7386-4AE4-8280-2423E7704257}" type="slidenum">
              <a:rPr lang="zh-TW" altLang="en-US" sz="1800" smtClean="0">
                <a:solidFill>
                  <a:prstClr val="black">
                    <a:tint val="75000"/>
                  </a:prstClr>
                </a:solidFill>
                <a:latin typeface="微軟正黑體" panose="020B0604030504040204" pitchFamily="34" charset="-120"/>
                <a:ea typeface="微軟正黑體" panose="020B0604030504040204" pitchFamily="34" charset="-120"/>
              </a:rPr>
              <a:pPr fontAlgn="base">
                <a:spcBef>
                  <a:spcPct val="0"/>
                </a:spcBef>
                <a:spcAft>
                  <a:spcPct val="0"/>
                </a:spcAft>
                <a:defRPr/>
              </a:pPr>
              <a:t>29</a:t>
            </a:fld>
            <a:endParaRPr lang="zh-TW" altLang="en-US" sz="1800" dirty="0">
              <a:solidFill>
                <a:prstClr val="black">
                  <a:tint val="75000"/>
                </a:prstClr>
              </a:solidFill>
              <a:latin typeface="微軟正黑體" panose="020B0604030504040204" pitchFamily="34" charset="-120"/>
              <a:ea typeface="微軟正黑體" panose="020B0604030504040204" pitchFamily="34" charset="-120"/>
            </a:endParaRPr>
          </a:p>
        </p:txBody>
      </p:sp>
      <p:sp>
        <p:nvSpPr>
          <p:cNvPr id="5" name="標題 18">
            <a:extLst>
              <a:ext uri="{FF2B5EF4-FFF2-40B4-BE49-F238E27FC236}">
                <a16:creationId xmlns:a16="http://schemas.microsoft.com/office/drawing/2014/main" id="{DFAFBD29-D889-70AF-A5DF-324E96FD3EFE}"/>
              </a:ext>
            </a:extLst>
          </p:cNvPr>
          <p:cNvSpPr txBox="1">
            <a:spLocks/>
          </p:cNvSpPr>
          <p:nvPr/>
        </p:nvSpPr>
        <p:spPr>
          <a:xfrm>
            <a:off x="303819" y="89283"/>
            <a:ext cx="7886700" cy="8251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tx1"/>
                </a:solidFill>
                <a:latin typeface="微軟正黑體" panose="020B0604030504040204" pitchFamily="34" charset="-120"/>
                <a:ea typeface="微軟正黑體" panose="020B0604030504040204" pitchFamily="34" charset="-120"/>
                <a:cs typeface="+mj-cs"/>
              </a:defRPr>
            </a:lvl1pPr>
          </a:lstStyle>
          <a:p>
            <a:pPr marL="12700">
              <a:spcBef>
                <a:spcPts val="100"/>
              </a:spcBef>
            </a:pPr>
            <a:r>
              <a:rPr lang="zh-TW" altLang="en-US" sz="3200" b="1" kern="0" spc="-5" dirty="0">
                <a:latin typeface="微軟正黑體" panose="020B0604030504040204" pitchFamily="34" charset="-120"/>
                <a:ea typeface="微軟正黑體" panose="020B0604030504040204" pitchFamily="34" charset="-120"/>
              </a:rPr>
              <a:t>附件：專利樣態分析</a:t>
            </a:r>
            <a:endParaRPr lang="en-US" altLang="zh-TW" sz="3200" b="1" kern="0" spc="-5" dirty="0">
              <a:latin typeface="微軟正黑體" panose="020B0604030504040204" pitchFamily="34" charset="-120"/>
              <a:ea typeface="微軟正黑體" panose="020B0604030504040204" pitchFamily="34" charset="-120"/>
            </a:endParaRPr>
          </a:p>
        </p:txBody>
      </p:sp>
      <p:grpSp>
        <p:nvGrpSpPr>
          <p:cNvPr id="6" name="群組 5">
            <a:extLst>
              <a:ext uri="{FF2B5EF4-FFF2-40B4-BE49-F238E27FC236}">
                <a16:creationId xmlns:a16="http://schemas.microsoft.com/office/drawing/2014/main" id="{7E0CB901-9CD3-7253-5162-99A4E2A30AB4}"/>
              </a:ext>
            </a:extLst>
          </p:cNvPr>
          <p:cNvGrpSpPr/>
          <p:nvPr/>
        </p:nvGrpSpPr>
        <p:grpSpPr>
          <a:xfrm>
            <a:off x="53578" y="914400"/>
            <a:ext cx="8700139" cy="5204174"/>
            <a:chOff x="-89540" y="914400"/>
            <a:chExt cx="8700139" cy="5204174"/>
          </a:xfrm>
        </p:grpSpPr>
        <p:grpSp>
          <p:nvGrpSpPr>
            <p:cNvPr id="10" name="群組 9">
              <a:extLst>
                <a:ext uri="{FF2B5EF4-FFF2-40B4-BE49-F238E27FC236}">
                  <a16:creationId xmlns:a16="http://schemas.microsoft.com/office/drawing/2014/main" id="{154166E4-5B5F-4D8A-B78A-D13F05AB4AC1}"/>
                </a:ext>
              </a:extLst>
            </p:cNvPr>
            <p:cNvGrpSpPr/>
            <p:nvPr/>
          </p:nvGrpSpPr>
          <p:grpSpPr>
            <a:xfrm>
              <a:off x="172151" y="914400"/>
              <a:ext cx="8438448" cy="4960177"/>
              <a:chOff x="-162501" y="154569"/>
              <a:chExt cx="7513526" cy="4787682"/>
            </a:xfrm>
          </p:grpSpPr>
          <p:sp>
            <p:nvSpPr>
              <p:cNvPr id="54" name="圓角矩形 3">
                <a:extLst>
                  <a:ext uri="{FF2B5EF4-FFF2-40B4-BE49-F238E27FC236}">
                    <a16:creationId xmlns:a16="http://schemas.microsoft.com/office/drawing/2014/main" id="{59C6B91D-B628-4FE8-A575-14FD36D9D77C}"/>
                  </a:ext>
                </a:extLst>
              </p:cNvPr>
              <p:cNvSpPr/>
              <p:nvPr/>
            </p:nvSpPr>
            <p:spPr>
              <a:xfrm>
                <a:off x="-162501" y="238649"/>
                <a:ext cx="1277908" cy="222878"/>
              </a:xfrm>
              <a:prstGeom prst="roundRect">
                <a:avLst/>
              </a:prstGeom>
              <a:solidFill>
                <a:schemeClr val="accent3">
                  <a:lumMod val="60000"/>
                  <a:lumOff val="40000"/>
                </a:schemeClr>
              </a:solidFill>
              <a:ln>
                <a:noFill/>
              </a:ln>
              <a:effectLst/>
              <a:scene3d>
                <a:camera prst="orthographicFront">
                  <a:rot lat="0" lon="0" rev="0"/>
                </a:camera>
                <a:lightRig rig="contrasting" dir="t">
                  <a:rot lat="0" lon="0" rev="7800000"/>
                </a:lightRig>
              </a:scene3d>
              <a:sp3d>
                <a:bevelT w="139700" h="139700"/>
              </a:sp3d>
            </p:spPr>
            <p:style>
              <a:lnRef idx="1">
                <a:schemeClr val="accent1"/>
              </a:lnRef>
              <a:fillRef idx="2">
                <a:schemeClr val="accent1"/>
              </a:fillRef>
              <a:effectRef idx="1">
                <a:schemeClr val="accent1"/>
              </a:effectRef>
              <a:fontRef idx="minor">
                <a:schemeClr val="dk1"/>
              </a:fontRef>
            </p:style>
            <p:txBody>
              <a:bodyPr rtlCol="0" anchor="ctr"/>
              <a:lstStyle/>
              <a:p>
                <a:pPr algn="ctr"/>
                <a:r>
                  <a:rPr lang="zh-TW" altLang="en-US" sz="1200" dirty="0">
                    <a:latin typeface="微軟正黑體" panose="020B0604030504040204" pitchFamily="34" charset="-120"/>
                    <a:ea typeface="微軟正黑體" panose="020B0604030504040204" pitchFamily="34" charset="-120"/>
                  </a:rPr>
                  <a:t>專利所有權人</a:t>
                </a:r>
              </a:p>
            </p:txBody>
          </p:sp>
          <p:sp>
            <p:nvSpPr>
              <p:cNvPr id="55" name="圓角矩形 4">
                <a:extLst>
                  <a:ext uri="{FF2B5EF4-FFF2-40B4-BE49-F238E27FC236}">
                    <a16:creationId xmlns:a16="http://schemas.microsoft.com/office/drawing/2014/main" id="{2D385087-491B-4B54-B2C8-EA502BD3C0CB}"/>
                  </a:ext>
                </a:extLst>
              </p:cNvPr>
              <p:cNvSpPr/>
              <p:nvPr/>
            </p:nvSpPr>
            <p:spPr>
              <a:xfrm>
                <a:off x="1595378" y="162255"/>
                <a:ext cx="720080" cy="388700"/>
              </a:xfrm>
              <a:prstGeom prst="roundRect">
                <a:avLst/>
              </a:prstGeom>
              <a:solidFill>
                <a:schemeClr val="accent3">
                  <a:lumMod val="60000"/>
                  <a:lumOff val="40000"/>
                </a:schemeClr>
              </a:solidFill>
              <a:ln>
                <a:noFill/>
              </a:ln>
              <a:effectLst/>
              <a:scene3d>
                <a:camera prst="orthographicFront">
                  <a:rot lat="0" lon="0" rev="0"/>
                </a:camera>
                <a:lightRig rig="contrasting" dir="t">
                  <a:rot lat="0" lon="0" rev="7800000"/>
                </a:lightRig>
              </a:scene3d>
              <a:sp3d>
                <a:bevelT w="139700" h="139700"/>
              </a:sp3d>
            </p:spPr>
            <p:style>
              <a:lnRef idx="1">
                <a:schemeClr val="accent1"/>
              </a:lnRef>
              <a:fillRef idx="2">
                <a:schemeClr val="accent1"/>
              </a:fillRef>
              <a:effectRef idx="1">
                <a:schemeClr val="accent1"/>
              </a:effectRef>
              <a:fontRef idx="minor">
                <a:schemeClr val="dk1"/>
              </a:fontRef>
            </p:style>
            <p:txBody>
              <a:bodyPr rtlCol="0" anchor="ctr"/>
              <a:lstStyle/>
              <a:p>
                <a:pPr algn="ctr"/>
                <a:r>
                  <a:rPr lang="zh-TW" altLang="en-US" sz="1200" dirty="0">
                    <a:latin typeface="微軟正黑體" panose="020B0604030504040204" pitchFamily="34" charset="-120"/>
                    <a:ea typeface="微軟正黑體" panose="020B0604030504040204" pitchFamily="34" charset="-120"/>
                  </a:rPr>
                  <a:t>發明人</a:t>
                </a:r>
              </a:p>
            </p:txBody>
          </p:sp>
          <p:sp>
            <p:nvSpPr>
              <p:cNvPr id="56" name="圓角矩形 5">
                <a:extLst>
                  <a:ext uri="{FF2B5EF4-FFF2-40B4-BE49-F238E27FC236}">
                    <a16:creationId xmlns:a16="http://schemas.microsoft.com/office/drawing/2014/main" id="{16B7690A-2A6F-4AD9-AFC9-82CE8202CA42}"/>
                  </a:ext>
                </a:extLst>
              </p:cNvPr>
              <p:cNvSpPr/>
              <p:nvPr/>
            </p:nvSpPr>
            <p:spPr>
              <a:xfrm>
                <a:off x="167941" y="1446536"/>
                <a:ext cx="818083" cy="504056"/>
              </a:xfrm>
              <a:prstGeom prst="roundRect">
                <a:avLst/>
              </a:prstGeom>
              <a:ln>
                <a:noFill/>
              </a:ln>
              <a:effectLst/>
              <a:scene3d>
                <a:camera prst="orthographicFront">
                  <a:rot lat="0" lon="0" rev="0"/>
                </a:camera>
                <a:lightRig rig="contrasting" dir="t">
                  <a:rot lat="0" lon="0" rev="7800000"/>
                </a:lightRig>
              </a:scene3d>
              <a:sp3d>
                <a:bevelT w="139700" h="139700"/>
              </a:sp3d>
            </p:spPr>
            <p:style>
              <a:lnRef idx="1">
                <a:schemeClr val="accent2"/>
              </a:lnRef>
              <a:fillRef idx="2">
                <a:schemeClr val="accent2"/>
              </a:fillRef>
              <a:effectRef idx="1">
                <a:schemeClr val="accent2"/>
              </a:effectRef>
              <a:fontRef idx="minor">
                <a:schemeClr val="dk1"/>
              </a:fontRef>
            </p:style>
            <p:txBody>
              <a:bodyPr rtlCol="0" anchor="ctr"/>
              <a:lstStyle/>
              <a:p>
                <a:pPr algn="ctr"/>
                <a:r>
                  <a:rPr lang="zh-TW" altLang="en-US" sz="1200" dirty="0">
                    <a:latin typeface="微軟正黑體" panose="020B0604030504040204" pitchFamily="34" charset="-120"/>
                    <a:ea typeface="微軟正黑體" panose="020B0604030504040204" pitchFamily="34" charset="-120"/>
                  </a:rPr>
                  <a:t>執行單位</a:t>
                </a:r>
              </a:p>
            </p:txBody>
          </p:sp>
          <p:cxnSp>
            <p:nvCxnSpPr>
              <p:cNvPr id="57" name="肘形接點 9">
                <a:extLst>
                  <a:ext uri="{FF2B5EF4-FFF2-40B4-BE49-F238E27FC236}">
                    <a16:creationId xmlns:a16="http://schemas.microsoft.com/office/drawing/2014/main" id="{B86E4314-3026-44D1-B4E1-3A37C1A36439}"/>
                  </a:ext>
                </a:extLst>
              </p:cNvPr>
              <p:cNvCxnSpPr>
                <a:cxnSpLocks/>
                <a:stCxn id="56" idx="3"/>
              </p:cNvCxnSpPr>
              <p:nvPr/>
            </p:nvCxnSpPr>
            <p:spPr>
              <a:xfrm flipV="1">
                <a:off x="986024" y="1446537"/>
                <a:ext cx="432048" cy="252028"/>
              </a:xfrm>
              <a:prstGeom prst="bentConnector3">
                <a:avLst>
                  <a:gd name="adj1" fmla="val 50000"/>
                </a:avLst>
              </a:prstGeom>
            </p:spPr>
            <p:style>
              <a:lnRef idx="1">
                <a:schemeClr val="accent1"/>
              </a:lnRef>
              <a:fillRef idx="0">
                <a:schemeClr val="accent1"/>
              </a:fillRef>
              <a:effectRef idx="0">
                <a:schemeClr val="accent1"/>
              </a:effectRef>
              <a:fontRef idx="minor">
                <a:schemeClr val="tx1"/>
              </a:fontRef>
            </p:style>
          </p:cxnSp>
          <p:cxnSp>
            <p:nvCxnSpPr>
              <p:cNvPr id="58" name="肘形接點 13">
                <a:extLst>
                  <a:ext uri="{FF2B5EF4-FFF2-40B4-BE49-F238E27FC236}">
                    <a16:creationId xmlns:a16="http://schemas.microsoft.com/office/drawing/2014/main" id="{933789F9-FC88-4B36-A29B-C0FCBDD5F5BA}"/>
                  </a:ext>
                </a:extLst>
              </p:cNvPr>
              <p:cNvCxnSpPr/>
              <p:nvPr/>
            </p:nvCxnSpPr>
            <p:spPr>
              <a:xfrm>
                <a:off x="973146" y="1698564"/>
                <a:ext cx="465476" cy="846832"/>
              </a:xfrm>
              <a:prstGeom prst="bentConnector3">
                <a:avLst/>
              </a:prstGeom>
            </p:spPr>
            <p:style>
              <a:lnRef idx="1">
                <a:schemeClr val="accent1"/>
              </a:lnRef>
              <a:fillRef idx="0">
                <a:schemeClr val="accent1"/>
              </a:fillRef>
              <a:effectRef idx="0">
                <a:schemeClr val="accent1"/>
              </a:effectRef>
              <a:fontRef idx="minor">
                <a:schemeClr val="tx1"/>
              </a:fontRef>
            </p:style>
          </p:cxnSp>
          <p:sp>
            <p:nvSpPr>
              <p:cNvPr id="59" name="圓角矩形 14">
                <a:extLst>
                  <a:ext uri="{FF2B5EF4-FFF2-40B4-BE49-F238E27FC236}">
                    <a16:creationId xmlns:a16="http://schemas.microsoft.com/office/drawing/2014/main" id="{C383041E-A798-4B17-B84A-58F07D7FD9CE}"/>
                  </a:ext>
                </a:extLst>
              </p:cNvPr>
              <p:cNvSpPr/>
              <p:nvPr/>
            </p:nvSpPr>
            <p:spPr>
              <a:xfrm>
                <a:off x="1434670" y="1309004"/>
                <a:ext cx="1080120" cy="279648"/>
              </a:xfrm>
              <a:prstGeom prst="roundRect">
                <a:avLst/>
              </a:prstGeom>
              <a:ln>
                <a:noFill/>
              </a:ln>
              <a:effectLst/>
              <a:scene3d>
                <a:camera prst="orthographicFront">
                  <a:rot lat="0" lon="0" rev="0"/>
                </a:camera>
                <a:lightRig rig="contrasting" dir="t">
                  <a:rot lat="0" lon="0" rev="7800000"/>
                </a:lightRig>
              </a:scene3d>
              <a:sp3d>
                <a:bevelT w="139700" h="139700"/>
              </a:sp3d>
            </p:spPr>
            <p:style>
              <a:lnRef idx="1">
                <a:schemeClr val="accent2"/>
              </a:lnRef>
              <a:fillRef idx="2">
                <a:schemeClr val="accent2"/>
              </a:fillRef>
              <a:effectRef idx="1">
                <a:schemeClr val="accent2"/>
              </a:effectRef>
              <a:fontRef idx="minor">
                <a:schemeClr val="dk1"/>
              </a:fontRef>
            </p:style>
            <p:txBody>
              <a:bodyPr rtlCol="0" anchor="ctr"/>
              <a:lstStyle/>
              <a:p>
                <a:pPr algn="ctr"/>
                <a:r>
                  <a:rPr lang="zh-TW" altLang="en-US" sz="1200" dirty="0">
                    <a:latin typeface="微軟正黑體" panose="020B0604030504040204" pitchFamily="34" charset="-120"/>
                    <a:ea typeface="微軟正黑體" panose="020B0604030504040204" pitchFamily="34" charset="-120"/>
                  </a:rPr>
                  <a:t>計畫主持人</a:t>
                </a:r>
              </a:p>
            </p:txBody>
          </p:sp>
          <p:sp>
            <p:nvSpPr>
              <p:cNvPr id="60" name="圓角矩形 15">
                <a:extLst>
                  <a:ext uri="{FF2B5EF4-FFF2-40B4-BE49-F238E27FC236}">
                    <a16:creationId xmlns:a16="http://schemas.microsoft.com/office/drawing/2014/main" id="{723E0ED7-AF01-4291-81D4-81B7BDC64F74}"/>
                  </a:ext>
                </a:extLst>
              </p:cNvPr>
              <p:cNvSpPr/>
              <p:nvPr/>
            </p:nvSpPr>
            <p:spPr>
              <a:xfrm>
                <a:off x="1425356" y="2014382"/>
                <a:ext cx="1080120" cy="279648"/>
              </a:xfrm>
              <a:prstGeom prst="roundRect">
                <a:avLst/>
              </a:prstGeom>
              <a:ln>
                <a:noFill/>
              </a:ln>
              <a:effectLst/>
              <a:scene3d>
                <a:camera prst="orthographicFront">
                  <a:rot lat="0" lon="0" rev="0"/>
                </a:camera>
                <a:lightRig rig="contrasting" dir="t">
                  <a:rot lat="0" lon="0" rev="7800000"/>
                </a:lightRig>
              </a:scene3d>
              <a:sp3d>
                <a:bevelT w="139700" h="139700"/>
              </a:sp3d>
            </p:spPr>
            <p:style>
              <a:lnRef idx="1">
                <a:schemeClr val="accent2"/>
              </a:lnRef>
              <a:fillRef idx="2">
                <a:schemeClr val="accent2"/>
              </a:fillRef>
              <a:effectRef idx="1">
                <a:schemeClr val="accent2"/>
              </a:effectRef>
              <a:fontRef idx="minor">
                <a:schemeClr val="dk1"/>
              </a:fontRef>
            </p:style>
            <p:txBody>
              <a:bodyPr rtlCol="0" anchor="ctr"/>
              <a:lstStyle/>
              <a:p>
                <a:pPr algn="ctr"/>
                <a:r>
                  <a:rPr lang="zh-TW" altLang="en-US" sz="1200" dirty="0">
                    <a:latin typeface="微軟正黑體" panose="020B0604030504040204" pitchFamily="34" charset="-120"/>
                    <a:ea typeface="微軟正黑體" panose="020B0604030504040204" pitchFamily="34" charset="-120"/>
                  </a:rPr>
                  <a:t>團隊成員</a:t>
                </a:r>
              </a:p>
            </p:txBody>
          </p:sp>
          <p:sp>
            <p:nvSpPr>
              <p:cNvPr id="61" name="圓角矩形 16">
                <a:extLst>
                  <a:ext uri="{FF2B5EF4-FFF2-40B4-BE49-F238E27FC236}">
                    <a16:creationId xmlns:a16="http://schemas.microsoft.com/office/drawing/2014/main" id="{821D2872-42E6-4C3E-8DDD-BBB397D135F0}"/>
                  </a:ext>
                </a:extLst>
              </p:cNvPr>
              <p:cNvSpPr/>
              <p:nvPr/>
            </p:nvSpPr>
            <p:spPr>
              <a:xfrm>
                <a:off x="1451500" y="2405572"/>
                <a:ext cx="1080120" cy="279648"/>
              </a:xfrm>
              <a:prstGeom prst="roundRect">
                <a:avLst/>
              </a:prstGeom>
              <a:ln>
                <a:noFill/>
              </a:ln>
              <a:effectLst/>
              <a:scene3d>
                <a:camera prst="orthographicFront">
                  <a:rot lat="0" lon="0" rev="0"/>
                </a:camera>
                <a:lightRig rig="contrasting" dir="t">
                  <a:rot lat="0" lon="0" rev="7800000"/>
                </a:lightRig>
              </a:scene3d>
              <a:sp3d>
                <a:bevelT w="139700" h="139700"/>
              </a:sp3d>
            </p:spPr>
            <p:style>
              <a:lnRef idx="1">
                <a:schemeClr val="accent2"/>
              </a:lnRef>
              <a:fillRef idx="2">
                <a:schemeClr val="accent2"/>
              </a:fillRef>
              <a:effectRef idx="1">
                <a:schemeClr val="accent2"/>
              </a:effectRef>
              <a:fontRef idx="minor">
                <a:schemeClr val="dk1"/>
              </a:fontRef>
            </p:style>
            <p:txBody>
              <a:bodyPr rtlCol="0" anchor="ctr"/>
              <a:lstStyle/>
              <a:p>
                <a:pPr algn="ctr"/>
                <a:r>
                  <a:rPr lang="zh-TW" altLang="en-US" sz="1200" dirty="0">
                    <a:latin typeface="微軟正黑體" panose="020B0604030504040204" pitchFamily="34" charset="-120"/>
                    <a:ea typeface="微軟正黑體" panose="020B0604030504040204" pitchFamily="34" charset="-120"/>
                  </a:rPr>
                  <a:t>非團隊成員</a:t>
                </a:r>
              </a:p>
            </p:txBody>
          </p:sp>
          <p:sp>
            <p:nvSpPr>
              <p:cNvPr id="62" name="圓角矩形 23">
                <a:extLst>
                  <a:ext uri="{FF2B5EF4-FFF2-40B4-BE49-F238E27FC236}">
                    <a16:creationId xmlns:a16="http://schemas.microsoft.com/office/drawing/2014/main" id="{D24704F8-745F-46B4-B045-4F110FB6132E}"/>
                  </a:ext>
                </a:extLst>
              </p:cNvPr>
              <p:cNvSpPr/>
              <p:nvPr/>
            </p:nvSpPr>
            <p:spPr>
              <a:xfrm>
                <a:off x="3000843" y="2064286"/>
                <a:ext cx="746274" cy="279648"/>
              </a:xfrm>
              <a:prstGeom prst="roundRect">
                <a:avLst/>
              </a:prstGeom>
              <a:ln>
                <a:noFill/>
              </a:ln>
              <a:effectLst/>
              <a:scene3d>
                <a:camera prst="orthographicFront">
                  <a:rot lat="0" lon="0" rev="0"/>
                </a:camera>
                <a:lightRig rig="contrasting" dir="t">
                  <a:rot lat="0" lon="0" rev="7800000"/>
                </a:lightRig>
              </a:scene3d>
              <a:sp3d>
                <a:bevelT w="139700" h="139700"/>
              </a:sp3d>
            </p:spPr>
            <p:style>
              <a:lnRef idx="1">
                <a:schemeClr val="accent2"/>
              </a:lnRef>
              <a:fillRef idx="2">
                <a:schemeClr val="accent2"/>
              </a:fillRef>
              <a:effectRef idx="1">
                <a:schemeClr val="accent2"/>
              </a:effectRef>
              <a:fontRef idx="minor">
                <a:schemeClr val="dk1"/>
              </a:fontRef>
            </p:style>
            <p:txBody>
              <a:bodyPr rtlCol="0" anchor="ctr"/>
              <a:lstStyle/>
              <a:p>
                <a:pPr algn="ctr"/>
                <a:r>
                  <a:rPr lang="zh-TW" altLang="en-US" sz="1200" dirty="0">
                    <a:latin typeface="微軟正黑體" panose="020B0604030504040204" pitchFamily="34" charset="-120"/>
                    <a:ea typeface="微軟正黑體" panose="020B0604030504040204" pitchFamily="34" charset="-120"/>
                  </a:rPr>
                  <a:t>無授權</a:t>
                </a:r>
              </a:p>
            </p:txBody>
          </p:sp>
          <p:sp>
            <p:nvSpPr>
              <p:cNvPr id="63" name="圓角矩形 24">
                <a:extLst>
                  <a:ext uri="{FF2B5EF4-FFF2-40B4-BE49-F238E27FC236}">
                    <a16:creationId xmlns:a16="http://schemas.microsoft.com/office/drawing/2014/main" id="{8635EF42-21E4-4E6D-A374-CA6FFFCA53D1}"/>
                  </a:ext>
                </a:extLst>
              </p:cNvPr>
              <p:cNvSpPr/>
              <p:nvPr/>
            </p:nvSpPr>
            <p:spPr>
              <a:xfrm>
                <a:off x="3000843" y="2402678"/>
                <a:ext cx="746274" cy="279648"/>
              </a:xfrm>
              <a:prstGeom prst="roundRect">
                <a:avLst/>
              </a:prstGeom>
              <a:ln>
                <a:noFill/>
              </a:ln>
              <a:effectLst/>
              <a:scene3d>
                <a:camera prst="orthographicFront">
                  <a:rot lat="0" lon="0" rev="0"/>
                </a:camera>
                <a:lightRig rig="contrasting" dir="t">
                  <a:rot lat="0" lon="0" rev="7800000"/>
                </a:lightRig>
              </a:scene3d>
              <a:sp3d>
                <a:bevelT w="139700" h="139700"/>
              </a:sp3d>
            </p:spPr>
            <p:style>
              <a:lnRef idx="1">
                <a:schemeClr val="accent2"/>
              </a:lnRef>
              <a:fillRef idx="2">
                <a:schemeClr val="accent2"/>
              </a:fillRef>
              <a:effectRef idx="1">
                <a:schemeClr val="accent2"/>
              </a:effectRef>
              <a:fontRef idx="minor">
                <a:schemeClr val="dk1"/>
              </a:fontRef>
            </p:style>
            <p:txBody>
              <a:bodyPr rtlCol="0" anchor="ctr"/>
              <a:lstStyle/>
              <a:p>
                <a:pPr algn="ctr"/>
                <a:r>
                  <a:rPr lang="zh-TW" altLang="en-US" sz="1200" dirty="0">
                    <a:latin typeface="微軟正黑體" panose="020B0604030504040204" pitchFamily="34" charset="-120"/>
                    <a:ea typeface="微軟正黑體" panose="020B0604030504040204" pitchFamily="34" charset="-120"/>
                  </a:rPr>
                  <a:t>已授權</a:t>
                </a:r>
              </a:p>
            </p:txBody>
          </p:sp>
          <p:sp>
            <p:nvSpPr>
              <p:cNvPr id="64" name="圓角矩形 33">
                <a:extLst>
                  <a:ext uri="{FF2B5EF4-FFF2-40B4-BE49-F238E27FC236}">
                    <a16:creationId xmlns:a16="http://schemas.microsoft.com/office/drawing/2014/main" id="{8156E6C6-2F76-4B18-9261-952FAE81C911}"/>
                  </a:ext>
                </a:extLst>
              </p:cNvPr>
              <p:cNvSpPr/>
              <p:nvPr/>
            </p:nvSpPr>
            <p:spPr>
              <a:xfrm>
                <a:off x="3772397" y="171246"/>
                <a:ext cx="1268413" cy="372022"/>
              </a:xfrm>
              <a:prstGeom prst="roundRect">
                <a:avLst/>
              </a:prstGeom>
              <a:solidFill>
                <a:schemeClr val="accent3">
                  <a:lumMod val="60000"/>
                  <a:lumOff val="40000"/>
                </a:schemeClr>
              </a:solidFill>
              <a:ln>
                <a:noFill/>
              </a:ln>
              <a:effectLst/>
              <a:scene3d>
                <a:camera prst="orthographicFront">
                  <a:rot lat="0" lon="0" rev="0"/>
                </a:camera>
                <a:lightRig rig="contrasting" dir="t">
                  <a:rot lat="0" lon="0" rev="7800000"/>
                </a:lightRig>
              </a:scene3d>
              <a:sp3d>
                <a:bevelT w="139700" h="139700"/>
              </a:sp3d>
            </p:spPr>
            <p:style>
              <a:lnRef idx="1">
                <a:schemeClr val="accent1"/>
              </a:lnRef>
              <a:fillRef idx="2">
                <a:schemeClr val="accent1"/>
              </a:fillRef>
              <a:effectRef idx="1">
                <a:schemeClr val="accent1"/>
              </a:effectRef>
              <a:fontRef idx="minor">
                <a:schemeClr val="dk1"/>
              </a:fontRef>
            </p:style>
            <p:txBody>
              <a:bodyPr rtlCol="0" anchor="ctr"/>
              <a:lstStyle/>
              <a:p>
                <a:pPr algn="ctr"/>
                <a:r>
                  <a:rPr lang="zh-TW" altLang="en-US" sz="1200" dirty="0">
                    <a:latin typeface="微軟正黑體" panose="020B0604030504040204" pitchFamily="34" charset="-120"/>
                    <a:ea typeface="微軟正黑體" panose="020B0604030504040204" pitchFamily="34" charset="-120"/>
                  </a:rPr>
                  <a:t>申請審查時</a:t>
                </a:r>
                <a:endParaRPr lang="en-US" altLang="zh-TW" sz="1200" dirty="0">
                  <a:latin typeface="微軟正黑體" panose="020B0604030504040204" pitchFamily="34" charset="-120"/>
                  <a:ea typeface="微軟正黑體" panose="020B0604030504040204" pitchFamily="34" charset="-120"/>
                </a:endParaRPr>
              </a:p>
              <a:p>
                <a:pPr algn="ctr"/>
                <a:r>
                  <a:rPr lang="zh-TW" altLang="en-US" sz="1200" dirty="0">
                    <a:latin typeface="微軟正黑體" panose="020B0604030504040204" pitchFamily="34" charset="-120"/>
                    <a:ea typeface="微軟正黑體" panose="020B0604030504040204" pitchFamily="34" charset="-120"/>
                  </a:rPr>
                  <a:t>需完成項目</a:t>
                </a:r>
              </a:p>
            </p:txBody>
          </p:sp>
          <p:sp>
            <p:nvSpPr>
              <p:cNvPr id="65" name="圓角矩形 34">
                <a:extLst>
                  <a:ext uri="{FF2B5EF4-FFF2-40B4-BE49-F238E27FC236}">
                    <a16:creationId xmlns:a16="http://schemas.microsoft.com/office/drawing/2014/main" id="{F435B2DF-4056-42C8-BC30-FC93096978BC}"/>
                  </a:ext>
                </a:extLst>
              </p:cNvPr>
              <p:cNvSpPr/>
              <p:nvPr/>
            </p:nvSpPr>
            <p:spPr>
              <a:xfrm>
                <a:off x="5328989" y="154569"/>
                <a:ext cx="1004318" cy="388700"/>
              </a:xfrm>
              <a:prstGeom prst="roundRect">
                <a:avLst/>
              </a:prstGeom>
              <a:solidFill>
                <a:schemeClr val="accent3">
                  <a:lumMod val="60000"/>
                  <a:lumOff val="40000"/>
                </a:schemeClr>
              </a:solidFill>
              <a:ln>
                <a:noFill/>
              </a:ln>
              <a:effectLst/>
              <a:scene3d>
                <a:camera prst="orthographicFront">
                  <a:rot lat="0" lon="0" rev="0"/>
                </a:camera>
                <a:lightRig rig="contrasting" dir="t">
                  <a:rot lat="0" lon="0" rev="7800000"/>
                </a:lightRig>
              </a:scene3d>
              <a:sp3d>
                <a:bevelT w="139700" h="139700"/>
              </a:sp3d>
            </p:spPr>
            <p:style>
              <a:lnRef idx="1">
                <a:schemeClr val="accent1"/>
              </a:lnRef>
              <a:fillRef idx="2">
                <a:schemeClr val="accent1"/>
              </a:fillRef>
              <a:effectRef idx="1">
                <a:schemeClr val="accent1"/>
              </a:effectRef>
              <a:fontRef idx="minor">
                <a:schemeClr val="dk1"/>
              </a:fontRef>
            </p:style>
            <p:txBody>
              <a:bodyPr rtlCol="0" anchor="ctr"/>
              <a:lstStyle/>
              <a:p>
                <a:pPr algn="ctr"/>
                <a:r>
                  <a:rPr lang="zh-TW" altLang="en-US" sz="1200" dirty="0">
                    <a:latin typeface="微軟正黑體" panose="020B0604030504040204" pitchFamily="34" charset="-120"/>
                    <a:ea typeface="微軟正黑體" panose="020B0604030504040204" pitchFamily="34" charset="-120"/>
                  </a:rPr>
                  <a:t>需完成項目</a:t>
                </a:r>
              </a:p>
            </p:txBody>
          </p:sp>
          <p:sp>
            <p:nvSpPr>
              <p:cNvPr id="67" name="文字方塊 66">
                <a:extLst>
                  <a:ext uri="{FF2B5EF4-FFF2-40B4-BE49-F238E27FC236}">
                    <a16:creationId xmlns:a16="http://schemas.microsoft.com/office/drawing/2014/main" id="{5A8CA531-BC86-4E4F-94FE-CE3B7C5CD625}"/>
                  </a:ext>
                </a:extLst>
              </p:cNvPr>
              <p:cNvSpPr txBox="1"/>
              <p:nvPr/>
            </p:nvSpPr>
            <p:spPr>
              <a:xfrm>
                <a:off x="5492895" y="2394842"/>
                <a:ext cx="782370" cy="369332"/>
              </a:xfrm>
              <a:prstGeom prst="rect">
                <a:avLst/>
              </a:prstGeom>
              <a:noFill/>
            </p:spPr>
            <p:txBody>
              <a:bodyPr wrap="square" rtlCol="0">
                <a:spAutoFit/>
              </a:bodyPr>
              <a:lstStyle/>
              <a:p>
                <a:r>
                  <a:rPr lang="en-US" altLang="zh-TW" dirty="0">
                    <a:latin typeface="Microsoft JhengHei" panose="020B0604030504040204" pitchFamily="34" charset="-120"/>
                    <a:ea typeface="Microsoft JhengHei" panose="020B0604030504040204" pitchFamily="34" charset="-120"/>
                  </a:rPr>
                  <a:t>D</a:t>
                </a:r>
                <a:r>
                  <a:rPr lang="zh-TW" altLang="en-US" dirty="0">
                    <a:latin typeface="Microsoft JhengHei" panose="020B0604030504040204" pitchFamily="34" charset="-120"/>
                    <a:ea typeface="Microsoft JhengHei" panose="020B0604030504040204" pitchFamily="34" charset="-120"/>
                  </a:rPr>
                  <a:t>、</a:t>
                </a:r>
                <a:r>
                  <a:rPr lang="en-US" altLang="zh-TW" dirty="0">
                    <a:latin typeface="Microsoft JhengHei" panose="020B0604030504040204" pitchFamily="34" charset="-120"/>
                    <a:ea typeface="Microsoft JhengHei" panose="020B0604030504040204" pitchFamily="34" charset="-120"/>
                  </a:rPr>
                  <a:t>E</a:t>
                </a:r>
                <a:endParaRPr lang="zh-TW" altLang="en-US" dirty="0">
                  <a:latin typeface="Microsoft JhengHei" panose="020B0604030504040204" pitchFamily="34" charset="-120"/>
                  <a:ea typeface="Microsoft JhengHei" panose="020B0604030504040204" pitchFamily="34" charset="-120"/>
                </a:endParaRPr>
              </a:p>
            </p:txBody>
          </p:sp>
          <p:sp>
            <p:nvSpPr>
              <p:cNvPr id="68" name="圓角矩形 40">
                <a:extLst>
                  <a:ext uri="{FF2B5EF4-FFF2-40B4-BE49-F238E27FC236}">
                    <a16:creationId xmlns:a16="http://schemas.microsoft.com/office/drawing/2014/main" id="{0D4F723D-BAA7-4F40-A923-6D2F5E1D66BD}"/>
                  </a:ext>
                </a:extLst>
              </p:cNvPr>
              <p:cNvSpPr/>
              <p:nvPr/>
            </p:nvSpPr>
            <p:spPr>
              <a:xfrm>
                <a:off x="6484555" y="162255"/>
                <a:ext cx="866470" cy="388700"/>
              </a:xfrm>
              <a:prstGeom prst="roundRect">
                <a:avLst/>
              </a:prstGeom>
              <a:solidFill>
                <a:schemeClr val="accent3">
                  <a:lumMod val="60000"/>
                  <a:lumOff val="40000"/>
                </a:schemeClr>
              </a:solidFill>
              <a:ln>
                <a:noFill/>
              </a:ln>
              <a:effectLst/>
              <a:scene3d>
                <a:camera prst="orthographicFront">
                  <a:rot lat="0" lon="0" rev="0"/>
                </a:camera>
                <a:lightRig rig="contrasting" dir="t">
                  <a:rot lat="0" lon="0" rev="7800000"/>
                </a:lightRig>
              </a:scene3d>
              <a:sp3d>
                <a:bevelT w="139700" h="139700"/>
              </a:sp3d>
            </p:spPr>
            <p:style>
              <a:lnRef idx="1">
                <a:schemeClr val="accent1"/>
              </a:lnRef>
              <a:fillRef idx="2">
                <a:schemeClr val="accent1"/>
              </a:fillRef>
              <a:effectRef idx="1">
                <a:schemeClr val="accent1"/>
              </a:effectRef>
              <a:fontRef idx="minor">
                <a:schemeClr val="dk1"/>
              </a:fontRef>
            </p:style>
            <p:txBody>
              <a:bodyPr rtlCol="0" anchor="ctr"/>
              <a:lstStyle/>
              <a:p>
                <a:pPr algn="ctr"/>
                <a:r>
                  <a:rPr lang="zh-TW" altLang="en-US" sz="1200" dirty="0">
                    <a:latin typeface="微軟正黑體" panose="020B0604030504040204" pitchFamily="34" charset="-120"/>
                    <a:ea typeface="微軟正黑體" panose="020B0604030504040204" pitchFamily="34" charset="-120"/>
                  </a:rPr>
                  <a:t>排名序位</a:t>
                </a:r>
              </a:p>
            </p:txBody>
          </p:sp>
          <p:sp>
            <p:nvSpPr>
              <p:cNvPr id="69" name="圓角矩形 75">
                <a:extLst>
                  <a:ext uri="{FF2B5EF4-FFF2-40B4-BE49-F238E27FC236}">
                    <a16:creationId xmlns:a16="http://schemas.microsoft.com/office/drawing/2014/main" id="{9A97BA86-FF0E-4294-9C8F-6E84DDF6F25A}"/>
                  </a:ext>
                </a:extLst>
              </p:cNvPr>
              <p:cNvSpPr/>
              <p:nvPr/>
            </p:nvSpPr>
            <p:spPr>
              <a:xfrm>
                <a:off x="3000843" y="1137816"/>
                <a:ext cx="746274" cy="279648"/>
              </a:xfrm>
              <a:prstGeom prst="roundRect">
                <a:avLst/>
              </a:prstGeom>
              <a:ln>
                <a:noFill/>
              </a:ln>
              <a:effectLst/>
              <a:scene3d>
                <a:camera prst="orthographicFront">
                  <a:rot lat="0" lon="0" rev="0"/>
                </a:camera>
                <a:lightRig rig="contrasting" dir="t">
                  <a:rot lat="0" lon="0" rev="7800000"/>
                </a:lightRig>
              </a:scene3d>
              <a:sp3d>
                <a:bevelT w="139700" h="139700"/>
              </a:sp3d>
            </p:spPr>
            <p:style>
              <a:lnRef idx="1">
                <a:schemeClr val="accent2"/>
              </a:lnRef>
              <a:fillRef idx="2">
                <a:schemeClr val="accent2"/>
              </a:fillRef>
              <a:effectRef idx="1">
                <a:schemeClr val="accent2"/>
              </a:effectRef>
              <a:fontRef idx="minor">
                <a:schemeClr val="dk1"/>
              </a:fontRef>
            </p:style>
            <p:txBody>
              <a:bodyPr rtlCol="0" anchor="ctr"/>
              <a:lstStyle/>
              <a:p>
                <a:pPr algn="ctr"/>
                <a:r>
                  <a:rPr lang="zh-TW" altLang="en-US" sz="1200" dirty="0">
                    <a:latin typeface="微軟正黑體" panose="020B0604030504040204" pitchFamily="34" charset="-120"/>
                    <a:ea typeface="微軟正黑體" panose="020B0604030504040204" pitchFamily="34" charset="-120"/>
                  </a:rPr>
                  <a:t>無授權</a:t>
                </a:r>
              </a:p>
            </p:txBody>
          </p:sp>
          <p:sp>
            <p:nvSpPr>
              <p:cNvPr id="70" name="圓角矩形 76">
                <a:extLst>
                  <a:ext uri="{FF2B5EF4-FFF2-40B4-BE49-F238E27FC236}">
                    <a16:creationId xmlns:a16="http://schemas.microsoft.com/office/drawing/2014/main" id="{A03AC123-9829-47C0-A182-4AE49F211354}"/>
                  </a:ext>
                </a:extLst>
              </p:cNvPr>
              <p:cNvSpPr/>
              <p:nvPr/>
            </p:nvSpPr>
            <p:spPr>
              <a:xfrm>
                <a:off x="3000843" y="1518731"/>
                <a:ext cx="746274" cy="279648"/>
              </a:xfrm>
              <a:prstGeom prst="roundRect">
                <a:avLst/>
              </a:prstGeom>
              <a:ln>
                <a:noFill/>
              </a:ln>
              <a:effectLst/>
              <a:scene3d>
                <a:camera prst="orthographicFront">
                  <a:rot lat="0" lon="0" rev="0"/>
                </a:camera>
                <a:lightRig rig="contrasting" dir="t">
                  <a:rot lat="0" lon="0" rev="7800000"/>
                </a:lightRig>
              </a:scene3d>
              <a:sp3d>
                <a:bevelT w="139700" h="139700"/>
              </a:sp3d>
            </p:spPr>
            <p:style>
              <a:lnRef idx="1">
                <a:schemeClr val="accent2"/>
              </a:lnRef>
              <a:fillRef idx="2">
                <a:schemeClr val="accent2"/>
              </a:fillRef>
              <a:effectRef idx="1">
                <a:schemeClr val="accent2"/>
              </a:effectRef>
              <a:fontRef idx="minor">
                <a:schemeClr val="dk1"/>
              </a:fontRef>
            </p:style>
            <p:txBody>
              <a:bodyPr rtlCol="0" anchor="ctr"/>
              <a:lstStyle/>
              <a:p>
                <a:pPr algn="ctr"/>
                <a:r>
                  <a:rPr lang="zh-TW" altLang="en-US" sz="1200" dirty="0">
                    <a:latin typeface="微軟正黑體" panose="020B0604030504040204" pitchFamily="34" charset="-120"/>
                    <a:ea typeface="微軟正黑體" panose="020B0604030504040204" pitchFamily="34" charset="-120"/>
                  </a:rPr>
                  <a:t>已授權</a:t>
                </a:r>
              </a:p>
            </p:txBody>
          </p:sp>
          <p:cxnSp>
            <p:nvCxnSpPr>
              <p:cNvPr id="71" name="肘形接點 80">
                <a:extLst>
                  <a:ext uri="{FF2B5EF4-FFF2-40B4-BE49-F238E27FC236}">
                    <a16:creationId xmlns:a16="http://schemas.microsoft.com/office/drawing/2014/main" id="{62F0AAA3-B7FF-4B0D-ACE9-F0AE2F9EEB50}"/>
                  </a:ext>
                </a:extLst>
              </p:cNvPr>
              <p:cNvCxnSpPr>
                <a:cxnSpLocks/>
                <a:stCxn id="56" idx="3"/>
                <a:endCxn id="60" idx="1"/>
              </p:cNvCxnSpPr>
              <p:nvPr/>
            </p:nvCxnSpPr>
            <p:spPr>
              <a:xfrm>
                <a:off x="986024" y="1698565"/>
                <a:ext cx="439332" cy="455642"/>
              </a:xfrm>
              <a:prstGeom prst="bentConnector3">
                <a:avLst>
                  <a:gd name="adj1" fmla="val 50000"/>
                </a:avLst>
              </a:prstGeom>
            </p:spPr>
            <p:style>
              <a:lnRef idx="1">
                <a:schemeClr val="accent1"/>
              </a:lnRef>
              <a:fillRef idx="0">
                <a:schemeClr val="accent1"/>
              </a:fillRef>
              <a:effectRef idx="0">
                <a:schemeClr val="accent1"/>
              </a:effectRef>
              <a:fontRef idx="minor">
                <a:schemeClr val="tx1"/>
              </a:fontRef>
            </p:style>
          </p:cxnSp>
          <p:cxnSp>
            <p:nvCxnSpPr>
              <p:cNvPr id="72" name="肘形接點 82">
                <a:extLst>
                  <a:ext uri="{FF2B5EF4-FFF2-40B4-BE49-F238E27FC236}">
                    <a16:creationId xmlns:a16="http://schemas.microsoft.com/office/drawing/2014/main" id="{3962106E-B81F-4D5D-A4EF-F3C14E32F204}"/>
                  </a:ext>
                </a:extLst>
              </p:cNvPr>
              <p:cNvCxnSpPr>
                <a:stCxn id="59" idx="3"/>
                <a:endCxn id="69" idx="1"/>
              </p:cNvCxnSpPr>
              <p:nvPr/>
            </p:nvCxnSpPr>
            <p:spPr>
              <a:xfrm flipV="1">
                <a:off x="2514790" y="1277641"/>
                <a:ext cx="486053" cy="171188"/>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73" name="肘形接點 85">
                <a:extLst>
                  <a:ext uri="{FF2B5EF4-FFF2-40B4-BE49-F238E27FC236}">
                    <a16:creationId xmlns:a16="http://schemas.microsoft.com/office/drawing/2014/main" id="{C1A22A79-7E28-4F5A-A2CA-5806DB3A3808}"/>
                  </a:ext>
                </a:extLst>
              </p:cNvPr>
              <p:cNvCxnSpPr>
                <a:stCxn id="59" idx="3"/>
                <a:endCxn id="70" idx="1"/>
              </p:cNvCxnSpPr>
              <p:nvPr/>
            </p:nvCxnSpPr>
            <p:spPr>
              <a:xfrm>
                <a:off x="2514790" y="1448828"/>
                <a:ext cx="486053" cy="209728"/>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74" name="肘形接點 87">
                <a:extLst>
                  <a:ext uri="{FF2B5EF4-FFF2-40B4-BE49-F238E27FC236}">
                    <a16:creationId xmlns:a16="http://schemas.microsoft.com/office/drawing/2014/main" id="{02C2144B-7475-415E-8379-E10424F6DD00}"/>
                  </a:ext>
                </a:extLst>
              </p:cNvPr>
              <p:cNvCxnSpPr>
                <a:stCxn id="60" idx="3"/>
                <a:endCxn id="76" idx="1"/>
              </p:cNvCxnSpPr>
              <p:nvPr/>
            </p:nvCxnSpPr>
            <p:spPr>
              <a:xfrm>
                <a:off x="2505476" y="2154206"/>
                <a:ext cx="380946" cy="202681"/>
              </a:xfrm>
              <a:prstGeom prst="bentConnector3">
                <a:avLst>
                  <a:gd name="adj1" fmla="val 42799"/>
                </a:avLst>
              </a:prstGeom>
            </p:spPr>
            <p:style>
              <a:lnRef idx="1">
                <a:schemeClr val="accent1"/>
              </a:lnRef>
              <a:fillRef idx="0">
                <a:schemeClr val="accent1"/>
              </a:fillRef>
              <a:effectRef idx="0">
                <a:schemeClr val="accent1"/>
              </a:effectRef>
              <a:fontRef idx="minor">
                <a:schemeClr val="tx1"/>
              </a:fontRef>
            </p:style>
          </p:cxnSp>
          <p:cxnSp>
            <p:nvCxnSpPr>
              <p:cNvPr id="75" name="肘形接點 89">
                <a:extLst>
                  <a:ext uri="{FF2B5EF4-FFF2-40B4-BE49-F238E27FC236}">
                    <a16:creationId xmlns:a16="http://schemas.microsoft.com/office/drawing/2014/main" id="{4C1A5947-8F0B-4255-9B40-3EABCEDC2217}"/>
                  </a:ext>
                </a:extLst>
              </p:cNvPr>
              <p:cNvCxnSpPr>
                <a:stCxn id="61" idx="3"/>
                <a:endCxn id="76" idx="1"/>
              </p:cNvCxnSpPr>
              <p:nvPr/>
            </p:nvCxnSpPr>
            <p:spPr>
              <a:xfrm flipV="1">
                <a:off x="2531620" y="2356887"/>
                <a:ext cx="354802" cy="188509"/>
              </a:xfrm>
              <a:prstGeom prst="bentConnector3">
                <a:avLst>
                  <a:gd name="adj1" fmla="val 39691"/>
                </a:avLst>
              </a:prstGeom>
            </p:spPr>
            <p:style>
              <a:lnRef idx="1">
                <a:schemeClr val="accent1"/>
              </a:lnRef>
              <a:fillRef idx="0">
                <a:schemeClr val="accent1"/>
              </a:fillRef>
              <a:effectRef idx="0">
                <a:schemeClr val="accent1"/>
              </a:effectRef>
              <a:fontRef idx="minor">
                <a:schemeClr val="tx1"/>
              </a:fontRef>
            </p:style>
          </p:cxnSp>
          <p:sp>
            <p:nvSpPr>
              <p:cNvPr id="76" name="左中括弧 75">
                <a:extLst>
                  <a:ext uri="{FF2B5EF4-FFF2-40B4-BE49-F238E27FC236}">
                    <a16:creationId xmlns:a16="http://schemas.microsoft.com/office/drawing/2014/main" id="{EB55F3B6-2F2E-40FC-984F-75016386E1A4}"/>
                  </a:ext>
                </a:extLst>
              </p:cNvPr>
              <p:cNvSpPr/>
              <p:nvPr/>
            </p:nvSpPr>
            <p:spPr>
              <a:xfrm>
                <a:off x="2886422" y="2162739"/>
                <a:ext cx="83576" cy="388296"/>
              </a:xfrm>
              <a:prstGeom prst="leftBracket">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77" name="文字方塊 76">
                <a:extLst>
                  <a:ext uri="{FF2B5EF4-FFF2-40B4-BE49-F238E27FC236}">
                    <a16:creationId xmlns:a16="http://schemas.microsoft.com/office/drawing/2014/main" id="{98E39A71-3D6B-4E57-83D0-2327E4FCEB49}"/>
                  </a:ext>
                </a:extLst>
              </p:cNvPr>
              <p:cNvSpPr txBox="1"/>
              <p:nvPr/>
            </p:nvSpPr>
            <p:spPr>
              <a:xfrm>
                <a:off x="5429873" y="1498046"/>
                <a:ext cx="801893" cy="356488"/>
              </a:xfrm>
              <a:prstGeom prst="rect">
                <a:avLst/>
              </a:prstGeom>
              <a:noFill/>
            </p:spPr>
            <p:txBody>
              <a:bodyPr wrap="square" rtlCol="0">
                <a:spAutoFit/>
              </a:bodyPr>
              <a:lstStyle/>
              <a:p>
                <a:pPr algn="ctr"/>
                <a:r>
                  <a:rPr lang="en-US" altLang="zh-TW" dirty="0">
                    <a:latin typeface="Microsoft JhengHei" panose="020B0604030504040204" pitchFamily="34" charset="-120"/>
                    <a:ea typeface="Microsoft JhengHei" panose="020B0604030504040204" pitchFamily="34" charset="-120"/>
                  </a:rPr>
                  <a:t>D</a:t>
                </a:r>
                <a:r>
                  <a:rPr lang="zh-TW" altLang="en-US" dirty="0">
                    <a:latin typeface="Microsoft JhengHei" panose="020B0604030504040204" pitchFamily="34" charset="-120"/>
                    <a:ea typeface="Microsoft JhengHei" panose="020B0604030504040204" pitchFamily="34" charset="-120"/>
                  </a:rPr>
                  <a:t>、</a:t>
                </a:r>
                <a:r>
                  <a:rPr lang="en-US" altLang="zh-TW" dirty="0">
                    <a:latin typeface="Microsoft JhengHei" panose="020B0604030504040204" pitchFamily="34" charset="-120"/>
                    <a:ea typeface="Microsoft JhengHei" panose="020B0604030504040204" pitchFamily="34" charset="-120"/>
                  </a:rPr>
                  <a:t>E</a:t>
                </a:r>
                <a:endParaRPr lang="zh-TW" altLang="en-US" dirty="0">
                  <a:latin typeface="Microsoft JhengHei" panose="020B0604030504040204" pitchFamily="34" charset="-120"/>
                  <a:ea typeface="Microsoft JhengHei" panose="020B0604030504040204" pitchFamily="34" charset="-120"/>
                </a:endParaRPr>
              </a:p>
            </p:txBody>
          </p:sp>
          <p:sp>
            <p:nvSpPr>
              <p:cNvPr id="79" name="文字方塊 78">
                <a:extLst>
                  <a:ext uri="{FF2B5EF4-FFF2-40B4-BE49-F238E27FC236}">
                    <a16:creationId xmlns:a16="http://schemas.microsoft.com/office/drawing/2014/main" id="{3AC728FF-2955-4F1A-BCF5-37CF6B34C60E}"/>
                  </a:ext>
                </a:extLst>
              </p:cNvPr>
              <p:cNvSpPr txBox="1"/>
              <p:nvPr/>
            </p:nvSpPr>
            <p:spPr>
              <a:xfrm>
                <a:off x="5503452" y="2011585"/>
                <a:ext cx="649368" cy="369332"/>
              </a:xfrm>
              <a:prstGeom prst="rect">
                <a:avLst/>
              </a:prstGeom>
              <a:noFill/>
            </p:spPr>
            <p:txBody>
              <a:bodyPr wrap="square" rtlCol="0">
                <a:spAutoFit/>
              </a:bodyPr>
              <a:lstStyle/>
              <a:p>
                <a:pPr algn="ctr"/>
                <a:r>
                  <a:rPr lang="en-US" altLang="zh-TW" dirty="0">
                    <a:latin typeface="Microsoft JhengHei" panose="020B0604030504040204" pitchFamily="34" charset="-120"/>
                    <a:ea typeface="Microsoft JhengHei" panose="020B0604030504040204" pitchFamily="34" charset="-120"/>
                  </a:rPr>
                  <a:t>D</a:t>
                </a:r>
                <a:endParaRPr lang="zh-TW" altLang="en-US" dirty="0">
                  <a:latin typeface="Microsoft JhengHei" panose="020B0604030504040204" pitchFamily="34" charset="-120"/>
                  <a:ea typeface="Microsoft JhengHei" panose="020B0604030504040204" pitchFamily="34" charset="-120"/>
                </a:endParaRPr>
              </a:p>
            </p:txBody>
          </p:sp>
          <p:sp>
            <p:nvSpPr>
              <p:cNvPr id="80" name="文字方塊 79">
                <a:extLst>
                  <a:ext uri="{FF2B5EF4-FFF2-40B4-BE49-F238E27FC236}">
                    <a16:creationId xmlns:a16="http://schemas.microsoft.com/office/drawing/2014/main" id="{316CC91A-F593-49AA-A408-6D6D45CC760E}"/>
                  </a:ext>
                </a:extLst>
              </p:cNvPr>
              <p:cNvSpPr txBox="1"/>
              <p:nvPr/>
            </p:nvSpPr>
            <p:spPr>
              <a:xfrm>
                <a:off x="6640738" y="1042920"/>
                <a:ext cx="432048" cy="369332"/>
              </a:xfrm>
              <a:prstGeom prst="rect">
                <a:avLst/>
              </a:prstGeom>
              <a:noFill/>
            </p:spPr>
            <p:txBody>
              <a:bodyPr wrap="square" rtlCol="0">
                <a:spAutoFit/>
              </a:bodyPr>
              <a:lstStyle/>
              <a:p>
                <a:r>
                  <a:rPr lang="en-US" altLang="zh-TW" dirty="0"/>
                  <a:t>1</a:t>
                </a:r>
                <a:endParaRPr lang="zh-TW" altLang="en-US" dirty="0"/>
              </a:p>
            </p:txBody>
          </p:sp>
          <p:sp>
            <p:nvSpPr>
              <p:cNvPr id="81" name="文字方塊 80">
                <a:extLst>
                  <a:ext uri="{FF2B5EF4-FFF2-40B4-BE49-F238E27FC236}">
                    <a16:creationId xmlns:a16="http://schemas.microsoft.com/office/drawing/2014/main" id="{38E878A4-EAAA-4697-BC46-17776BB3D8EA}"/>
                  </a:ext>
                </a:extLst>
              </p:cNvPr>
              <p:cNvSpPr txBox="1"/>
              <p:nvPr/>
            </p:nvSpPr>
            <p:spPr>
              <a:xfrm>
                <a:off x="6640738" y="1955170"/>
                <a:ext cx="432048" cy="369332"/>
              </a:xfrm>
              <a:prstGeom prst="rect">
                <a:avLst/>
              </a:prstGeom>
              <a:noFill/>
            </p:spPr>
            <p:txBody>
              <a:bodyPr wrap="square" rtlCol="0">
                <a:spAutoFit/>
              </a:bodyPr>
              <a:lstStyle/>
              <a:p>
                <a:r>
                  <a:rPr lang="en-US" altLang="zh-TW" dirty="0"/>
                  <a:t>1</a:t>
                </a:r>
                <a:endParaRPr lang="zh-TW" altLang="en-US" dirty="0"/>
              </a:p>
            </p:txBody>
          </p:sp>
          <p:sp>
            <p:nvSpPr>
              <p:cNvPr id="82" name="文字方塊 81">
                <a:extLst>
                  <a:ext uri="{FF2B5EF4-FFF2-40B4-BE49-F238E27FC236}">
                    <a16:creationId xmlns:a16="http://schemas.microsoft.com/office/drawing/2014/main" id="{962F090C-870B-4436-A323-329251EB7A34}"/>
                  </a:ext>
                </a:extLst>
              </p:cNvPr>
              <p:cNvSpPr txBox="1"/>
              <p:nvPr/>
            </p:nvSpPr>
            <p:spPr>
              <a:xfrm>
                <a:off x="6640738" y="2421217"/>
                <a:ext cx="432048" cy="369332"/>
              </a:xfrm>
              <a:prstGeom prst="rect">
                <a:avLst/>
              </a:prstGeom>
              <a:noFill/>
            </p:spPr>
            <p:txBody>
              <a:bodyPr wrap="square" rtlCol="0">
                <a:spAutoFit/>
              </a:bodyPr>
              <a:lstStyle/>
              <a:p>
                <a:r>
                  <a:rPr lang="en-US" altLang="zh-TW" dirty="0"/>
                  <a:t>4</a:t>
                </a:r>
                <a:endParaRPr lang="zh-TW" altLang="en-US" dirty="0"/>
              </a:p>
            </p:txBody>
          </p:sp>
          <p:sp>
            <p:nvSpPr>
              <p:cNvPr id="83" name="文字方塊 82">
                <a:extLst>
                  <a:ext uri="{FF2B5EF4-FFF2-40B4-BE49-F238E27FC236}">
                    <a16:creationId xmlns:a16="http://schemas.microsoft.com/office/drawing/2014/main" id="{A16508A2-AC6C-4214-93E1-52519B23C4DC}"/>
                  </a:ext>
                </a:extLst>
              </p:cNvPr>
              <p:cNvSpPr txBox="1"/>
              <p:nvPr/>
            </p:nvSpPr>
            <p:spPr>
              <a:xfrm>
                <a:off x="6640738" y="1497914"/>
                <a:ext cx="432048" cy="369332"/>
              </a:xfrm>
              <a:prstGeom prst="rect">
                <a:avLst/>
              </a:prstGeom>
              <a:noFill/>
            </p:spPr>
            <p:txBody>
              <a:bodyPr wrap="square" rtlCol="0">
                <a:spAutoFit/>
              </a:bodyPr>
              <a:lstStyle/>
              <a:p>
                <a:r>
                  <a:rPr lang="en-US" altLang="zh-TW" dirty="0"/>
                  <a:t>4</a:t>
                </a:r>
                <a:endParaRPr lang="zh-TW" altLang="en-US" dirty="0"/>
              </a:p>
            </p:txBody>
          </p:sp>
          <p:sp>
            <p:nvSpPr>
              <p:cNvPr id="84" name="文字方塊 83">
                <a:extLst>
                  <a:ext uri="{FF2B5EF4-FFF2-40B4-BE49-F238E27FC236}">
                    <a16:creationId xmlns:a16="http://schemas.microsoft.com/office/drawing/2014/main" id="{D100725E-B8E5-40AC-B84D-8586F5E8861E}"/>
                  </a:ext>
                </a:extLst>
              </p:cNvPr>
              <p:cNvSpPr txBox="1"/>
              <p:nvPr/>
            </p:nvSpPr>
            <p:spPr>
              <a:xfrm>
                <a:off x="6640738" y="606486"/>
                <a:ext cx="432048" cy="369332"/>
              </a:xfrm>
              <a:prstGeom prst="rect">
                <a:avLst/>
              </a:prstGeom>
              <a:noFill/>
            </p:spPr>
            <p:txBody>
              <a:bodyPr wrap="square" rtlCol="0">
                <a:spAutoFit/>
              </a:bodyPr>
              <a:lstStyle/>
              <a:p>
                <a:r>
                  <a:rPr lang="en-US" altLang="zh-TW" dirty="0"/>
                  <a:t>4</a:t>
                </a:r>
                <a:endParaRPr lang="zh-TW" altLang="en-US" dirty="0"/>
              </a:p>
            </p:txBody>
          </p:sp>
          <p:sp>
            <p:nvSpPr>
              <p:cNvPr id="85" name="圓角矩形 139">
                <a:extLst>
                  <a:ext uri="{FF2B5EF4-FFF2-40B4-BE49-F238E27FC236}">
                    <a16:creationId xmlns:a16="http://schemas.microsoft.com/office/drawing/2014/main" id="{6DC83655-AC7E-4275-A43B-DB427B7AFD6A}"/>
                  </a:ext>
                </a:extLst>
              </p:cNvPr>
              <p:cNvSpPr/>
              <p:nvPr/>
            </p:nvSpPr>
            <p:spPr>
              <a:xfrm>
                <a:off x="3000844" y="640495"/>
                <a:ext cx="746274" cy="268270"/>
              </a:xfrm>
              <a:prstGeom prst="roundRect">
                <a:avLst/>
              </a:prstGeom>
              <a:ln>
                <a:noFill/>
              </a:ln>
              <a:effectLst/>
              <a:scene3d>
                <a:camera prst="orthographicFront">
                  <a:rot lat="0" lon="0" rev="0"/>
                </a:camera>
                <a:lightRig rig="contrasting" dir="t">
                  <a:rot lat="0" lon="0" rev="7800000"/>
                </a:lightRig>
              </a:scene3d>
              <a:sp3d>
                <a:bevelT w="139700" h="139700"/>
              </a:sp3d>
            </p:spPr>
            <p:style>
              <a:lnRef idx="1">
                <a:schemeClr val="accent2"/>
              </a:lnRef>
              <a:fillRef idx="2">
                <a:schemeClr val="accent2"/>
              </a:fillRef>
              <a:effectRef idx="1">
                <a:schemeClr val="accent2"/>
              </a:effectRef>
              <a:fontRef idx="minor">
                <a:schemeClr val="dk1"/>
              </a:fontRef>
            </p:style>
            <p:txBody>
              <a:bodyPr rtlCol="0" anchor="ctr"/>
              <a:lstStyle/>
              <a:p>
                <a:pPr algn="ctr"/>
                <a:r>
                  <a:rPr lang="zh-TW" altLang="en-US" sz="1200" dirty="0">
                    <a:latin typeface="微軟正黑體" panose="020B0604030504040204" pitchFamily="34" charset="-120"/>
                    <a:ea typeface="微軟正黑體" panose="020B0604030504040204" pitchFamily="34" charset="-120"/>
                  </a:rPr>
                  <a:t>無專利</a:t>
                </a:r>
              </a:p>
            </p:txBody>
          </p:sp>
          <p:cxnSp>
            <p:nvCxnSpPr>
              <p:cNvPr id="86" name="直線接點 85">
                <a:extLst>
                  <a:ext uri="{FF2B5EF4-FFF2-40B4-BE49-F238E27FC236}">
                    <a16:creationId xmlns:a16="http://schemas.microsoft.com/office/drawing/2014/main" id="{13DA69D4-7136-4E67-A116-C366DCD40B94}"/>
                  </a:ext>
                </a:extLst>
              </p:cNvPr>
              <p:cNvCxnSpPr/>
              <p:nvPr/>
            </p:nvCxnSpPr>
            <p:spPr>
              <a:xfrm>
                <a:off x="3651967" y="976070"/>
                <a:ext cx="3582474" cy="0"/>
              </a:xfrm>
              <a:prstGeom prst="line">
                <a:avLst/>
              </a:prstGeom>
              <a:ln w="28575">
                <a:prstDash val="dashDot"/>
              </a:ln>
            </p:spPr>
            <p:style>
              <a:lnRef idx="2">
                <a:schemeClr val="accent1"/>
              </a:lnRef>
              <a:fillRef idx="0">
                <a:schemeClr val="accent1"/>
              </a:fillRef>
              <a:effectRef idx="1">
                <a:schemeClr val="accent1"/>
              </a:effectRef>
              <a:fontRef idx="minor">
                <a:schemeClr val="tx1"/>
              </a:fontRef>
            </p:style>
          </p:cxnSp>
          <p:cxnSp>
            <p:nvCxnSpPr>
              <p:cNvPr id="87" name="直線接點 86">
                <a:extLst>
                  <a:ext uri="{FF2B5EF4-FFF2-40B4-BE49-F238E27FC236}">
                    <a16:creationId xmlns:a16="http://schemas.microsoft.com/office/drawing/2014/main" id="{8374AF7A-250D-4D1C-9D92-B792A4CCB916}"/>
                  </a:ext>
                </a:extLst>
              </p:cNvPr>
              <p:cNvCxnSpPr/>
              <p:nvPr/>
            </p:nvCxnSpPr>
            <p:spPr>
              <a:xfrm>
                <a:off x="3651967" y="1448828"/>
                <a:ext cx="3582474" cy="0"/>
              </a:xfrm>
              <a:prstGeom prst="line">
                <a:avLst/>
              </a:prstGeom>
              <a:ln w="28575">
                <a:prstDash val="dashDot"/>
              </a:ln>
            </p:spPr>
            <p:style>
              <a:lnRef idx="2">
                <a:schemeClr val="accent1"/>
              </a:lnRef>
              <a:fillRef idx="0">
                <a:schemeClr val="accent1"/>
              </a:fillRef>
              <a:effectRef idx="1">
                <a:schemeClr val="accent1"/>
              </a:effectRef>
              <a:fontRef idx="minor">
                <a:schemeClr val="tx1"/>
              </a:fontRef>
            </p:style>
          </p:cxnSp>
          <p:cxnSp>
            <p:nvCxnSpPr>
              <p:cNvPr id="88" name="直線接點 87">
                <a:extLst>
                  <a:ext uri="{FF2B5EF4-FFF2-40B4-BE49-F238E27FC236}">
                    <a16:creationId xmlns:a16="http://schemas.microsoft.com/office/drawing/2014/main" id="{64B8FE63-AAB1-40CB-BD00-21CA60855F0D}"/>
                  </a:ext>
                </a:extLst>
              </p:cNvPr>
              <p:cNvCxnSpPr/>
              <p:nvPr/>
            </p:nvCxnSpPr>
            <p:spPr>
              <a:xfrm>
                <a:off x="3651967" y="1867246"/>
                <a:ext cx="3582474" cy="0"/>
              </a:xfrm>
              <a:prstGeom prst="line">
                <a:avLst/>
              </a:prstGeom>
              <a:ln w="28575">
                <a:prstDash val="dashDot"/>
              </a:ln>
            </p:spPr>
            <p:style>
              <a:lnRef idx="2">
                <a:schemeClr val="accent1"/>
              </a:lnRef>
              <a:fillRef idx="0">
                <a:schemeClr val="accent1"/>
              </a:fillRef>
              <a:effectRef idx="1">
                <a:schemeClr val="accent1"/>
              </a:effectRef>
              <a:fontRef idx="minor">
                <a:schemeClr val="tx1"/>
              </a:fontRef>
            </p:style>
          </p:cxnSp>
          <p:cxnSp>
            <p:nvCxnSpPr>
              <p:cNvPr id="89" name="直線接點 88">
                <a:extLst>
                  <a:ext uri="{FF2B5EF4-FFF2-40B4-BE49-F238E27FC236}">
                    <a16:creationId xmlns:a16="http://schemas.microsoft.com/office/drawing/2014/main" id="{D14E7CA4-5D48-4CC0-9341-2B60E49513BB}"/>
                  </a:ext>
                </a:extLst>
              </p:cNvPr>
              <p:cNvCxnSpPr/>
              <p:nvPr/>
            </p:nvCxnSpPr>
            <p:spPr>
              <a:xfrm>
                <a:off x="3651967" y="2388246"/>
                <a:ext cx="3582474" cy="0"/>
              </a:xfrm>
              <a:prstGeom prst="line">
                <a:avLst/>
              </a:prstGeom>
              <a:ln w="28575">
                <a:prstDash val="dashDot"/>
              </a:ln>
            </p:spPr>
            <p:style>
              <a:lnRef idx="2">
                <a:schemeClr val="accent1"/>
              </a:lnRef>
              <a:fillRef idx="0">
                <a:schemeClr val="accent1"/>
              </a:fillRef>
              <a:effectRef idx="1">
                <a:schemeClr val="accent1"/>
              </a:effectRef>
              <a:fontRef idx="minor">
                <a:schemeClr val="tx1"/>
              </a:fontRef>
            </p:style>
          </p:cxnSp>
          <p:cxnSp>
            <p:nvCxnSpPr>
              <p:cNvPr id="90" name="直線接點 89">
                <a:extLst>
                  <a:ext uri="{FF2B5EF4-FFF2-40B4-BE49-F238E27FC236}">
                    <a16:creationId xmlns:a16="http://schemas.microsoft.com/office/drawing/2014/main" id="{3C0D39E6-A365-4918-9E49-36E97420E61F}"/>
                  </a:ext>
                </a:extLst>
              </p:cNvPr>
              <p:cNvCxnSpPr>
                <a:cxnSpLocks/>
              </p:cNvCxnSpPr>
              <p:nvPr/>
            </p:nvCxnSpPr>
            <p:spPr>
              <a:xfrm>
                <a:off x="5197454" y="625015"/>
                <a:ext cx="0" cy="4317236"/>
              </a:xfrm>
              <a:prstGeom prst="line">
                <a:avLst/>
              </a:prstGeom>
              <a:ln w="28575">
                <a:prstDash val="dashDot"/>
              </a:ln>
            </p:spPr>
            <p:style>
              <a:lnRef idx="1">
                <a:schemeClr val="accent6"/>
              </a:lnRef>
              <a:fillRef idx="0">
                <a:schemeClr val="accent6"/>
              </a:fillRef>
              <a:effectRef idx="0">
                <a:schemeClr val="accent6"/>
              </a:effectRef>
              <a:fontRef idx="minor">
                <a:schemeClr val="tx1"/>
              </a:fontRef>
            </p:style>
          </p:cxnSp>
          <p:cxnSp>
            <p:nvCxnSpPr>
              <p:cNvPr id="91" name="直線接點 90">
                <a:extLst>
                  <a:ext uri="{FF2B5EF4-FFF2-40B4-BE49-F238E27FC236}">
                    <a16:creationId xmlns:a16="http://schemas.microsoft.com/office/drawing/2014/main" id="{B415E68B-3192-4263-83AC-75768BF97CBB}"/>
                  </a:ext>
                </a:extLst>
              </p:cNvPr>
              <p:cNvCxnSpPr>
                <a:cxnSpLocks/>
              </p:cNvCxnSpPr>
              <p:nvPr/>
            </p:nvCxnSpPr>
            <p:spPr>
              <a:xfrm>
                <a:off x="6464184" y="640494"/>
                <a:ext cx="20371" cy="4264436"/>
              </a:xfrm>
              <a:prstGeom prst="line">
                <a:avLst/>
              </a:prstGeom>
              <a:ln w="28575">
                <a:prstDash val="dashDot"/>
              </a:ln>
            </p:spPr>
            <p:style>
              <a:lnRef idx="1">
                <a:schemeClr val="accent6"/>
              </a:lnRef>
              <a:fillRef idx="0">
                <a:schemeClr val="accent6"/>
              </a:fillRef>
              <a:effectRef idx="0">
                <a:schemeClr val="accent6"/>
              </a:effectRef>
              <a:fontRef idx="minor">
                <a:schemeClr val="tx1"/>
              </a:fontRef>
            </p:style>
          </p:cxnSp>
          <p:cxnSp>
            <p:nvCxnSpPr>
              <p:cNvPr id="92" name="直線接點 91">
                <a:extLst>
                  <a:ext uri="{FF2B5EF4-FFF2-40B4-BE49-F238E27FC236}">
                    <a16:creationId xmlns:a16="http://schemas.microsoft.com/office/drawing/2014/main" id="{9F142605-431C-4DE1-890D-1B850F7429EA}"/>
                  </a:ext>
                </a:extLst>
              </p:cNvPr>
              <p:cNvCxnSpPr/>
              <p:nvPr/>
            </p:nvCxnSpPr>
            <p:spPr>
              <a:xfrm>
                <a:off x="3695258" y="2756484"/>
                <a:ext cx="3582474" cy="0"/>
              </a:xfrm>
              <a:prstGeom prst="line">
                <a:avLst/>
              </a:prstGeom>
              <a:ln w="28575">
                <a:prstDash val="dashDot"/>
              </a:ln>
            </p:spPr>
            <p:style>
              <a:lnRef idx="2">
                <a:schemeClr val="accent1"/>
              </a:lnRef>
              <a:fillRef idx="0">
                <a:schemeClr val="accent1"/>
              </a:fillRef>
              <a:effectRef idx="1">
                <a:schemeClr val="accent1"/>
              </a:effectRef>
              <a:fontRef idx="minor">
                <a:schemeClr val="tx1"/>
              </a:fontRef>
            </p:style>
          </p:cxnSp>
          <p:sp>
            <p:nvSpPr>
              <p:cNvPr id="66" name="文字方塊 65">
                <a:extLst>
                  <a:ext uri="{FF2B5EF4-FFF2-40B4-BE49-F238E27FC236}">
                    <a16:creationId xmlns:a16="http://schemas.microsoft.com/office/drawing/2014/main" id="{38F6E5DF-3AE5-4CEF-AF98-C5F6B2D45715}"/>
                  </a:ext>
                </a:extLst>
              </p:cNvPr>
              <p:cNvSpPr txBox="1"/>
              <p:nvPr/>
            </p:nvSpPr>
            <p:spPr>
              <a:xfrm>
                <a:off x="4212794" y="1497289"/>
                <a:ext cx="315482" cy="369332"/>
              </a:xfrm>
              <a:prstGeom prst="rect">
                <a:avLst/>
              </a:prstGeom>
              <a:noFill/>
            </p:spPr>
            <p:txBody>
              <a:bodyPr wrap="square" rtlCol="0">
                <a:spAutoFit/>
              </a:bodyPr>
              <a:lstStyle/>
              <a:p>
                <a:pPr algn="ctr"/>
                <a:r>
                  <a:rPr lang="en-US" altLang="zh-TW" dirty="0"/>
                  <a:t>A</a:t>
                </a:r>
                <a:endParaRPr lang="zh-TW" altLang="en-US" dirty="0"/>
              </a:p>
            </p:txBody>
          </p:sp>
          <p:sp>
            <p:nvSpPr>
              <p:cNvPr id="78" name="文字方塊 77">
                <a:extLst>
                  <a:ext uri="{FF2B5EF4-FFF2-40B4-BE49-F238E27FC236}">
                    <a16:creationId xmlns:a16="http://schemas.microsoft.com/office/drawing/2014/main" id="{1EE47557-169F-4A70-8100-FC024B7ECD0E}"/>
                  </a:ext>
                </a:extLst>
              </p:cNvPr>
              <p:cNvSpPr txBox="1"/>
              <p:nvPr/>
            </p:nvSpPr>
            <p:spPr>
              <a:xfrm>
                <a:off x="3998075" y="2402678"/>
                <a:ext cx="763047" cy="369332"/>
              </a:xfrm>
              <a:prstGeom prst="rect">
                <a:avLst/>
              </a:prstGeom>
              <a:noFill/>
            </p:spPr>
            <p:txBody>
              <a:bodyPr wrap="square" rtlCol="0">
                <a:spAutoFit/>
              </a:bodyPr>
              <a:lstStyle/>
              <a:p>
                <a:pPr algn="ctr"/>
                <a:r>
                  <a:rPr lang="en-US" altLang="zh-TW" dirty="0"/>
                  <a:t>A</a:t>
                </a:r>
                <a:endParaRPr lang="zh-TW" altLang="en-US" dirty="0"/>
              </a:p>
            </p:txBody>
          </p:sp>
        </p:grpSp>
        <p:grpSp>
          <p:nvGrpSpPr>
            <p:cNvPr id="38" name="群組 37">
              <a:extLst>
                <a:ext uri="{FF2B5EF4-FFF2-40B4-BE49-F238E27FC236}">
                  <a16:creationId xmlns:a16="http://schemas.microsoft.com/office/drawing/2014/main" id="{528CA30C-C796-40DA-8A4F-8208814D57D8}"/>
                </a:ext>
              </a:extLst>
            </p:cNvPr>
            <p:cNvGrpSpPr/>
            <p:nvPr/>
          </p:nvGrpSpPr>
          <p:grpSpPr>
            <a:xfrm>
              <a:off x="393686" y="5058561"/>
              <a:ext cx="8175756" cy="841339"/>
              <a:chOff x="62633" y="5112002"/>
              <a:chExt cx="7279627" cy="812081"/>
            </a:xfrm>
          </p:grpSpPr>
          <p:grpSp>
            <p:nvGrpSpPr>
              <p:cNvPr id="40" name="群組 39">
                <a:extLst>
                  <a:ext uri="{FF2B5EF4-FFF2-40B4-BE49-F238E27FC236}">
                    <a16:creationId xmlns:a16="http://schemas.microsoft.com/office/drawing/2014/main" id="{E993A15A-B8E1-47E7-ADAA-C0E16BFF671D}"/>
                  </a:ext>
                </a:extLst>
              </p:cNvPr>
              <p:cNvGrpSpPr/>
              <p:nvPr/>
            </p:nvGrpSpPr>
            <p:grpSpPr>
              <a:xfrm>
                <a:off x="62633" y="5112002"/>
                <a:ext cx="7279627" cy="787639"/>
                <a:chOff x="-27099" y="3778014"/>
                <a:chExt cx="7279627" cy="787639"/>
              </a:xfrm>
            </p:grpSpPr>
            <p:sp>
              <p:nvSpPr>
                <p:cNvPr id="44" name="圓角矩形 211">
                  <a:extLst>
                    <a:ext uri="{FF2B5EF4-FFF2-40B4-BE49-F238E27FC236}">
                      <a16:creationId xmlns:a16="http://schemas.microsoft.com/office/drawing/2014/main" id="{AAEC00D0-CB88-423A-BC06-1EEBC38EB611}"/>
                    </a:ext>
                  </a:extLst>
                </p:cNvPr>
                <p:cNvSpPr/>
                <p:nvPr/>
              </p:nvSpPr>
              <p:spPr>
                <a:xfrm>
                  <a:off x="-27099" y="4071037"/>
                  <a:ext cx="1193099" cy="399147"/>
                </a:xfrm>
                <a:prstGeom prst="roundRect">
                  <a:avLst/>
                </a:prstGeom>
                <a:ln>
                  <a:noFill/>
                </a:ln>
                <a:effectLst/>
                <a:scene3d>
                  <a:camera prst="orthographicFront">
                    <a:rot lat="0" lon="0" rev="0"/>
                  </a:camera>
                  <a:lightRig rig="contrasting" dir="t">
                    <a:rot lat="0" lon="0" rev="7800000"/>
                  </a:lightRig>
                </a:scene3d>
                <a:sp3d>
                  <a:bevelT w="139700" h="139700"/>
                </a:sp3d>
              </p:spPr>
              <p:style>
                <a:lnRef idx="1">
                  <a:schemeClr val="accent6"/>
                </a:lnRef>
                <a:fillRef idx="2">
                  <a:schemeClr val="accent6"/>
                </a:fillRef>
                <a:effectRef idx="1">
                  <a:schemeClr val="accent6"/>
                </a:effectRef>
                <a:fontRef idx="minor">
                  <a:schemeClr val="dk1"/>
                </a:fontRef>
              </p:style>
              <p:txBody>
                <a:bodyPr rtlCol="0" anchor="ctr"/>
                <a:lstStyle/>
                <a:p>
                  <a:pPr algn="ctr"/>
                  <a:r>
                    <a:rPr lang="zh-TW" altLang="en-US" sz="1200" dirty="0">
                      <a:latin typeface="微軟正黑體" panose="020B0604030504040204" pitchFamily="34" charset="-120"/>
                      <a:ea typeface="微軟正黑體" panose="020B0604030504040204" pitchFamily="34" charset="-120"/>
                    </a:rPr>
                    <a:t>運用</a:t>
                  </a:r>
                  <a:r>
                    <a:rPr lang="zh-TW" altLang="en-US" sz="1200" b="1" dirty="0">
                      <a:solidFill>
                        <a:srgbClr val="0000FF"/>
                      </a:solidFill>
                      <a:latin typeface="微軟正黑體" panose="020B0604030504040204" pitchFamily="34" charset="-120"/>
                      <a:ea typeface="微軟正黑體" panose="020B0604030504040204" pitchFamily="34" charset="-120"/>
                    </a:rPr>
                    <a:t>其他單位</a:t>
                  </a:r>
                </a:p>
              </p:txBody>
            </p:sp>
            <p:cxnSp>
              <p:nvCxnSpPr>
                <p:cNvPr id="45" name="肘形接點 212">
                  <a:extLst>
                    <a:ext uri="{FF2B5EF4-FFF2-40B4-BE49-F238E27FC236}">
                      <a16:creationId xmlns:a16="http://schemas.microsoft.com/office/drawing/2014/main" id="{28CD6BA2-F105-4CA8-A966-B3DA5AA6ECD4}"/>
                    </a:ext>
                  </a:extLst>
                </p:cNvPr>
                <p:cNvCxnSpPr/>
                <p:nvPr/>
              </p:nvCxnSpPr>
              <p:spPr>
                <a:xfrm flipV="1">
                  <a:off x="1579015" y="4046297"/>
                  <a:ext cx="1376816" cy="225900"/>
                </a:xfrm>
                <a:prstGeom prst="bentConnector3">
                  <a:avLst>
                    <a:gd name="adj1" fmla="val 48130"/>
                  </a:avLst>
                </a:prstGeom>
              </p:spPr>
              <p:style>
                <a:lnRef idx="1">
                  <a:schemeClr val="accent1"/>
                </a:lnRef>
                <a:fillRef idx="0">
                  <a:schemeClr val="accent1"/>
                </a:fillRef>
                <a:effectRef idx="0">
                  <a:schemeClr val="accent1"/>
                </a:effectRef>
                <a:fontRef idx="minor">
                  <a:schemeClr val="tx1"/>
                </a:fontRef>
              </p:style>
            </p:cxnSp>
            <p:cxnSp>
              <p:nvCxnSpPr>
                <p:cNvPr id="46" name="肘形接點 213">
                  <a:extLst>
                    <a:ext uri="{FF2B5EF4-FFF2-40B4-BE49-F238E27FC236}">
                      <a16:creationId xmlns:a16="http://schemas.microsoft.com/office/drawing/2014/main" id="{2239DE4E-2A89-4487-80A2-0EA28EE577D3}"/>
                    </a:ext>
                  </a:extLst>
                </p:cNvPr>
                <p:cNvCxnSpPr>
                  <a:stCxn id="44" idx="3"/>
                  <a:endCxn id="48" idx="1"/>
                </p:cNvCxnSpPr>
                <p:nvPr/>
              </p:nvCxnSpPr>
              <p:spPr>
                <a:xfrm>
                  <a:off x="1166000" y="4270610"/>
                  <a:ext cx="1798272" cy="117898"/>
                </a:xfrm>
                <a:prstGeom prst="bentConnector3">
                  <a:avLst>
                    <a:gd name="adj1" fmla="val 60003"/>
                  </a:avLst>
                </a:prstGeom>
              </p:spPr>
              <p:style>
                <a:lnRef idx="1">
                  <a:schemeClr val="accent1"/>
                </a:lnRef>
                <a:fillRef idx="0">
                  <a:schemeClr val="accent1"/>
                </a:fillRef>
                <a:effectRef idx="0">
                  <a:schemeClr val="accent1"/>
                </a:effectRef>
                <a:fontRef idx="minor">
                  <a:schemeClr val="tx1"/>
                </a:fontRef>
              </p:style>
            </p:cxnSp>
            <p:sp>
              <p:nvSpPr>
                <p:cNvPr id="47" name="圓角矩形 214">
                  <a:extLst>
                    <a:ext uri="{FF2B5EF4-FFF2-40B4-BE49-F238E27FC236}">
                      <a16:creationId xmlns:a16="http://schemas.microsoft.com/office/drawing/2014/main" id="{9D622442-7361-4E2C-8F11-68E1C136D652}"/>
                    </a:ext>
                  </a:extLst>
                </p:cNvPr>
                <p:cNvSpPr/>
                <p:nvPr/>
              </p:nvSpPr>
              <p:spPr>
                <a:xfrm>
                  <a:off x="2955830" y="3874278"/>
                  <a:ext cx="746274" cy="279648"/>
                </a:xfrm>
                <a:prstGeom prst="roundRect">
                  <a:avLst/>
                </a:prstGeom>
                <a:ln>
                  <a:noFill/>
                </a:ln>
                <a:effectLst/>
                <a:scene3d>
                  <a:camera prst="orthographicFront">
                    <a:rot lat="0" lon="0" rev="0"/>
                  </a:camera>
                  <a:lightRig rig="contrasting" dir="t">
                    <a:rot lat="0" lon="0" rev="7800000"/>
                  </a:lightRig>
                </a:scene3d>
                <a:sp3d>
                  <a:bevelT w="139700" h="139700"/>
                </a:sp3d>
              </p:spPr>
              <p:style>
                <a:lnRef idx="1">
                  <a:schemeClr val="accent6"/>
                </a:lnRef>
                <a:fillRef idx="2">
                  <a:schemeClr val="accent6"/>
                </a:fillRef>
                <a:effectRef idx="1">
                  <a:schemeClr val="accent6"/>
                </a:effectRef>
                <a:fontRef idx="minor">
                  <a:schemeClr val="dk1"/>
                </a:fontRef>
              </p:style>
              <p:txBody>
                <a:bodyPr rtlCol="0" anchor="ctr"/>
                <a:lstStyle/>
                <a:p>
                  <a:pPr algn="ctr"/>
                  <a:r>
                    <a:rPr lang="zh-TW" altLang="en-US" sz="1200" dirty="0">
                      <a:latin typeface="微軟正黑體" panose="020B0604030504040204" pitchFamily="34" charset="-120"/>
                      <a:ea typeface="微軟正黑體" panose="020B0604030504040204" pitchFamily="34" charset="-120"/>
                    </a:rPr>
                    <a:t>無授權</a:t>
                  </a:r>
                </a:p>
              </p:txBody>
            </p:sp>
            <p:sp>
              <p:nvSpPr>
                <p:cNvPr id="48" name="圓角矩形 215">
                  <a:extLst>
                    <a:ext uri="{FF2B5EF4-FFF2-40B4-BE49-F238E27FC236}">
                      <a16:creationId xmlns:a16="http://schemas.microsoft.com/office/drawing/2014/main" id="{A0F8D694-ADE6-4C8F-8057-163D7DF8CFB0}"/>
                    </a:ext>
                  </a:extLst>
                </p:cNvPr>
                <p:cNvSpPr/>
                <p:nvPr/>
              </p:nvSpPr>
              <p:spPr>
                <a:xfrm>
                  <a:off x="2964272" y="4248684"/>
                  <a:ext cx="746274" cy="279648"/>
                </a:xfrm>
                <a:prstGeom prst="roundRect">
                  <a:avLst/>
                </a:prstGeom>
                <a:ln>
                  <a:noFill/>
                </a:ln>
                <a:effectLst/>
                <a:scene3d>
                  <a:camera prst="orthographicFront">
                    <a:rot lat="0" lon="0" rev="0"/>
                  </a:camera>
                  <a:lightRig rig="contrasting" dir="t">
                    <a:rot lat="0" lon="0" rev="7800000"/>
                  </a:lightRig>
                </a:scene3d>
                <a:sp3d>
                  <a:bevelT w="139700" h="139700"/>
                </a:sp3d>
              </p:spPr>
              <p:style>
                <a:lnRef idx="1">
                  <a:schemeClr val="accent6"/>
                </a:lnRef>
                <a:fillRef idx="2">
                  <a:schemeClr val="accent6"/>
                </a:fillRef>
                <a:effectRef idx="1">
                  <a:schemeClr val="accent6"/>
                </a:effectRef>
                <a:fontRef idx="minor">
                  <a:schemeClr val="dk1"/>
                </a:fontRef>
              </p:style>
              <p:txBody>
                <a:bodyPr rtlCol="0" anchor="ctr"/>
                <a:lstStyle/>
                <a:p>
                  <a:pPr algn="ctr"/>
                  <a:r>
                    <a:rPr lang="zh-TW" altLang="en-US" sz="1200" dirty="0">
                      <a:latin typeface="微軟正黑體" panose="020B0604030504040204" pitchFamily="34" charset="-120"/>
                      <a:ea typeface="微軟正黑體" panose="020B0604030504040204" pitchFamily="34" charset="-120"/>
                    </a:rPr>
                    <a:t>已授權</a:t>
                  </a:r>
                </a:p>
              </p:txBody>
            </p:sp>
            <p:sp>
              <p:nvSpPr>
                <p:cNvPr id="49" name="文字方塊 48">
                  <a:extLst>
                    <a:ext uri="{FF2B5EF4-FFF2-40B4-BE49-F238E27FC236}">
                      <a16:creationId xmlns:a16="http://schemas.microsoft.com/office/drawing/2014/main" id="{A0AA6B2F-86CB-4956-B2A8-68FBF80A730E}"/>
                    </a:ext>
                  </a:extLst>
                </p:cNvPr>
                <p:cNvSpPr txBox="1"/>
                <p:nvPr/>
              </p:nvSpPr>
              <p:spPr>
                <a:xfrm>
                  <a:off x="5341423" y="3778014"/>
                  <a:ext cx="852780" cy="369332"/>
                </a:xfrm>
                <a:prstGeom prst="rect">
                  <a:avLst/>
                </a:prstGeom>
                <a:noFill/>
              </p:spPr>
              <p:txBody>
                <a:bodyPr wrap="square" rtlCol="0">
                  <a:spAutoFit/>
                </a:bodyPr>
                <a:lstStyle/>
                <a:p>
                  <a:pPr algn="ctr"/>
                  <a:r>
                    <a:rPr lang="en-US" altLang="zh-TW" dirty="0">
                      <a:latin typeface="Microsoft JhengHei" panose="020B0604030504040204" pitchFamily="34" charset="-120"/>
                      <a:ea typeface="Microsoft JhengHei" panose="020B0604030504040204" pitchFamily="34" charset="-120"/>
                    </a:rPr>
                    <a:t>D</a:t>
                  </a:r>
                </a:p>
              </p:txBody>
            </p:sp>
            <p:sp>
              <p:nvSpPr>
                <p:cNvPr id="50" name="文字方塊 49">
                  <a:extLst>
                    <a:ext uri="{FF2B5EF4-FFF2-40B4-BE49-F238E27FC236}">
                      <a16:creationId xmlns:a16="http://schemas.microsoft.com/office/drawing/2014/main" id="{00CAC959-BDCF-459D-B771-90D2A19BF11B}"/>
                    </a:ext>
                  </a:extLst>
                </p:cNvPr>
                <p:cNvSpPr txBox="1"/>
                <p:nvPr/>
              </p:nvSpPr>
              <p:spPr>
                <a:xfrm>
                  <a:off x="6460440" y="3901279"/>
                  <a:ext cx="792088" cy="369332"/>
                </a:xfrm>
                <a:prstGeom prst="rect">
                  <a:avLst/>
                </a:prstGeom>
                <a:noFill/>
              </p:spPr>
              <p:txBody>
                <a:bodyPr wrap="square" rtlCol="0">
                  <a:spAutoFit/>
                </a:bodyPr>
                <a:lstStyle/>
                <a:p>
                  <a:endParaRPr lang="zh-TW" altLang="en-US" dirty="0">
                    <a:latin typeface="微軟正黑體" panose="020B0604030504040204" pitchFamily="34" charset="-120"/>
                    <a:ea typeface="微軟正黑體" panose="020B0604030504040204" pitchFamily="34" charset="-120"/>
                  </a:endParaRPr>
                </a:p>
              </p:txBody>
            </p:sp>
            <p:sp>
              <p:nvSpPr>
                <p:cNvPr id="51" name="文字方塊 50">
                  <a:extLst>
                    <a:ext uri="{FF2B5EF4-FFF2-40B4-BE49-F238E27FC236}">
                      <a16:creationId xmlns:a16="http://schemas.microsoft.com/office/drawing/2014/main" id="{0ED475C4-CC4F-4BEE-807A-D37AE876C463}"/>
                    </a:ext>
                  </a:extLst>
                </p:cNvPr>
                <p:cNvSpPr txBox="1"/>
                <p:nvPr/>
              </p:nvSpPr>
              <p:spPr>
                <a:xfrm>
                  <a:off x="6567534" y="4170224"/>
                  <a:ext cx="432048" cy="369332"/>
                </a:xfrm>
                <a:prstGeom prst="rect">
                  <a:avLst/>
                </a:prstGeom>
                <a:noFill/>
              </p:spPr>
              <p:txBody>
                <a:bodyPr wrap="square" rtlCol="0">
                  <a:spAutoFit/>
                </a:bodyPr>
                <a:lstStyle/>
                <a:p>
                  <a:r>
                    <a:rPr lang="en-US" altLang="zh-TW" dirty="0">
                      <a:latin typeface="微軟正黑體" panose="020B0604030504040204" pitchFamily="34" charset="-120"/>
                      <a:ea typeface="微軟正黑體" panose="020B0604030504040204" pitchFamily="34" charset="-120"/>
                    </a:rPr>
                    <a:t>5</a:t>
                  </a:r>
                  <a:endParaRPr lang="zh-TW" altLang="en-US" dirty="0">
                    <a:latin typeface="微軟正黑體" panose="020B0604030504040204" pitchFamily="34" charset="-120"/>
                    <a:ea typeface="微軟正黑體" panose="020B0604030504040204" pitchFamily="34" charset="-120"/>
                  </a:endParaRPr>
                </a:p>
              </p:txBody>
            </p:sp>
            <p:cxnSp>
              <p:nvCxnSpPr>
                <p:cNvPr id="52" name="直線接點 51">
                  <a:extLst>
                    <a:ext uri="{FF2B5EF4-FFF2-40B4-BE49-F238E27FC236}">
                      <a16:creationId xmlns:a16="http://schemas.microsoft.com/office/drawing/2014/main" id="{645F8787-34D7-4C7F-91D7-9EB166DEF1CD}"/>
                    </a:ext>
                  </a:extLst>
                </p:cNvPr>
                <p:cNvCxnSpPr/>
                <p:nvPr/>
              </p:nvCxnSpPr>
              <p:spPr>
                <a:xfrm>
                  <a:off x="3670054" y="4143064"/>
                  <a:ext cx="3582474" cy="0"/>
                </a:xfrm>
                <a:prstGeom prst="line">
                  <a:avLst/>
                </a:prstGeom>
                <a:ln w="28575">
                  <a:prstDash val="dashDot"/>
                </a:ln>
              </p:spPr>
              <p:style>
                <a:lnRef idx="2">
                  <a:schemeClr val="accent1"/>
                </a:lnRef>
                <a:fillRef idx="0">
                  <a:schemeClr val="accent1"/>
                </a:fillRef>
                <a:effectRef idx="1">
                  <a:schemeClr val="accent1"/>
                </a:effectRef>
                <a:fontRef idx="minor">
                  <a:schemeClr val="tx1"/>
                </a:fontRef>
              </p:style>
            </p:cxnSp>
            <p:cxnSp>
              <p:nvCxnSpPr>
                <p:cNvPr id="53" name="直線接點 52">
                  <a:extLst>
                    <a:ext uri="{FF2B5EF4-FFF2-40B4-BE49-F238E27FC236}">
                      <a16:creationId xmlns:a16="http://schemas.microsoft.com/office/drawing/2014/main" id="{DF357AD2-3387-4117-8041-51DC77A91AAA}"/>
                    </a:ext>
                  </a:extLst>
                </p:cNvPr>
                <p:cNvCxnSpPr/>
                <p:nvPr/>
              </p:nvCxnSpPr>
              <p:spPr>
                <a:xfrm>
                  <a:off x="3654673" y="4565653"/>
                  <a:ext cx="3582474" cy="0"/>
                </a:xfrm>
                <a:prstGeom prst="line">
                  <a:avLst/>
                </a:prstGeom>
                <a:ln w="28575">
                  <a:prstDash val="dashDot"/>
                </a:ln>
              </p:spPr>
              <p:style>
                <a:lnRef idx="2">
                  <a:schemeClr val="accent1"/>
                </a:lnRef>
                <a:fillRef idx="0">
                  <a:schemeClr val="accent1"/>
                </a:fillRef>
                <a:effectRef idx="1">
                  <a:schemeClr val="accent1"/>
                </a:effectRef>
                <a:fontRef idx="minor">
                  <a:schemeClr val="tx1"/>
                </a:fontRef>
              </p:style>
            </p:cxnSp>
          </p:grpSp>
          <p:sp>
            <p:nvSpPr>
              <p:cNvPr id="41" name="文字方塊 40">
                <a:extLst>
                  <a:ext uri="{FF2B5EF4-FFF2-40B4-BE49-F238E27FC236}">
                    <a16:creationId xmlns:a16="http://schemas.microsoft.com/office/drawing/2014/main" id="{4B73F9A5-1A34-4E50-9716-674D955D483E}"/>
                  </a:ext>
                </a:extLst>
              </p:cNvPr>
              <p:cNvSpPr txBox="1"/>
              <p:nvPr/>
            </p:nvSpPr>
            <p:spPr>
              <a:xfrm>
                <a:off x="6666341" y="5140250"/>
                <a:ext cx="293735" cy="369332"/>
              </a:xfrm>
              <a:prstGeom prst="rect">
                <a:avLst/>
              </a:prstGeom>
              <a:noFill/>
            </p:spPr>
            <p:txBody>
              <a:bodyPr wrap="square" rtlCol="0">
                <a:spAutoFit/>
              </a:bodyPr>
              <a:lstStyle/>
              <a:p>
                <a:r>
                  <a:rPr lang="en-US" altLang="zh-TW" dirty="0">
                    <a:latin typeface="微軟正黑體" panose="020B0604030504040204" pitchFamily="34" charset="-120"/>
                    <a:ea typeface="微軟正黑體" panose="020B0604030504040204" pitchFamily="34" charset="-120"/>
                  </a:rPr>
                  <a:t>3</a:t>
                </a:r>
                <a:endParaRPr lang="zh-TW" altLang="en-US" dirty="0">
                  <a:latin typeface="微軟正黑體" panose="020B0604030504040204" pitchFamily="34" charset="-120"/>
                  <a:ea typeface="微軟正黑體" panose="020B0604030504040204" pitchFamily="34" charset="-120"/>
                </a:endParaRPr>
              </a:p>
            </p:txBody>
          </p:sp>
          <p:sp>
            <p:nvSpPr>
              <p:cNvPr id="43" name="文字方塊 42">
                <a:extLst>
                  <a:ext uri="{FF2B5EF4-FFF2-40B4-BE49-F238E27FC236}">
                    <a16:creationId xmlns:a16="http://schemas.microsoft.com/office/drawing/2014/main" id="{B01F4B63-187B-403C-A53C-802747BA7DB9}"/>
                  </a:ext>
                </a:extLst>
              </p:cNvPr>
              <p:cNvSpPr txBox="1"/>
              <p:nvPr/>
            </p:nvSpPr>
            <p:spPr>
              <a:xfrm>
                <a:off x="5367909" y="5554403"/>
                <a:ext cx="1209009" cy="355558"/>
              </a:xfrm>
              <a:prstGeom prst="rect">
                <a:avLst/>
              </a:prstGeom>
              <a:noFill/>
            </p:spPr>
            <p:txBody>
              <a:bodyPr wrap="square" rtlCol="0">
                <a:spAutoFit/>
              </a:bodyPr>
              <a:lstStyle/>
              <a:p>
                <a:r>
                  <a:rPr lang="en-US" altLang="zh-TW" dirty="0">
                    <a:latin typeface="Microsoft JhengHei" panose="020B0604030504040204" pitchFamily="34" charset="-120"/>
                    <a:ea typeface="Microsoft JhengHei" panose="020B0604030504040204" pitchFamily="34" charset="-120"/>
                  </a:rPr>
                  <a:t>C</a:t>
                </a:r>
                <a:r>
                  <a:rPr lang="zh-TW" altLang="en-US" dirty="0">
                    <a:latin typeface="Microsoft JhengHei" panose="020B0604030504040204" pitchFamily="34" charset="-120"/>
                    <a:ea typeface="Microsoft JhengHei" panose="020B0604030504040204" pitchFamily="34" charset="-120"/>
                  </a:rPr>
                  <a:t>、</a:t>
                </a:r>
                <a:r>
                  <a:rPr lang="en-US" altLang="zh-TW" dirty="0">
                    <a:latin typeface="Microsoft JhengHei" panose="020B0604030504040204" pitchFamily="34" charset="-120"/>
                    <a:ea typeface="Microsoft JhengHei" panose="020B0604030504040204" pitchFamily="34" charset="-120"/>
                  </a:rPr>
                  <a:t>D</a:t>
                </a:r>
                <a:r>
                  <a:rPr lang="zh-TW" altLang="en-US" dirty="0">
                    <a:latin typeface="Microsoft JhengHei" panose="020B0604030504040204" pitchFamily="34" charset="-120"/>
                    <a:ea typeface="Microsoft JhengHei" panose="020B0604030504040204" pitchFamily="34" charset="-120"/>
                  </a:rPr>
                  <a:t>、</a:t>
                </a:r>
                <a:r>
                  <a:rPr lang="en-US" altLang="zh-TW" dirty="0">
                    <a:latin typeface="Microsoft JhengHei" panose="020B0604030504040204" pitchFamily="34" charset="-120"/>
                    <a:ea typeface="Microsoft JhengHei" panose="020B0604030504040204" pitchFamily="34" charset="-120"/>
                  </a:rPr>
                  <a:t>E </a:t>
                </a:r>
                <a:endParaRPr lang="zh-TW" altLang="en-US" dirty="0">
                  <a:latin typeface="Microsoft JhengHei" panose="020B0604030504040204" pitchFamily="34" charset="-120"/>
                  <a:ea typeface="Microsoft JhengHei" panose="020B0604030504040204" pitchFamily="34" charset="-120"/>
                </a:endParaRPr>
              </a:p>
            </p:txBody>
          </p:sp>
          <p:sp>
            <p:nvSpPr>
              <p:cNvPr id="42" name="文字方塊 41">
                <a:extLst>
                  <a:ext uri="{FF2B5EF4-FFF2-40B4-BE49-F238E27FC236}">
                    <a16:creationId xmlns:a16="http://schemas.microsoft.com/office/drawing/2014/main" id="{BEE06943-167C-4EA8-A5FD-4490CC71510C}"/>
                  </a:ext>
                </a:extLst>
              </p:cNvPr>
              <p:cNvSpPr txBox="1"/>
              <p:nvPr/>
            </p:nvSpPr>
            <p:spPr>
              <a:xfrm>
                <a:off x="4155174" y="5567595"/>
                <a:ext cx="801966" cy="356488"/>
              </a:xfrm>
              <a:prstGeom prst="rect">
                <a:avLst/>
              </a:prstGeom>
              <a:noFill/>
            </p:spPr>
            <p:txBody>
              <a:bodyPr wrap="square" rtlCol="0">
                <a:spAutoFit/>
              </a:bodyPr>
              <a:lstStyle/>
              <a:p>
                <a:r>
                  <a:rPr lang="en-US" altLang="zh-TW" dirty="0">
                    <a:latin typeface="Microsoft JhengHei" panose="020B0604030504040204" pitchFamily="34" charset="-120"/>
                    <a:ea typeface="Microsoft JhengHei" panose="020B0604030504040204" pitchFamily="34" charset="-120"/>
                  </a:rPr>
                  <a:t>A</a:t>
                </a:r>
                <a:r>
                  <a:rPr lang="zh-TW" altLang="en-US" dirty="0">
                    <a:latin typeface="Microsoft JhengHei" panose="020B0604030504040204" pitchFamily="34" charset="-120"/>
                    <a:ea typeface="Microsoft JhengHei" panose="020B0604030504040204" pitchFamily="34" charset="-120"/>
                  </a:rPr>
                  <a:t> 、</a:t>
                </a:r>
                <a:r>
                  <a:rPr lang="en-US" altLang="zh-TW" dirty="0">
                    <a:latin typeface="Microsoft JhengHei" panose="020B0604030504040204" pitchFamily="34" charset="-120"/>
                    <a:ea typeface="Microsoft JhengHei" panose="020B0604030504040204" pitchFamily="34" charset="-120"/>
                  </a:rPr>
                  <a:t>C</a:t>
                </a:r>
                <a:endParaRPr lang="zh-TW" altLang="en-US" dirty="0">
                  <a:latin typeface="Microsoft JhengHei" panose="020B0604030504040204" pitchFamily="34" charset="-120"/>
                  <a:ea typeface="Microsoft JhengHei" panose="020B0604030504040204" pitchFamily="34" charset="-120"/>
                </a:endParaRPr>
              </a:p>
            </p:txBody>
          </p:sp>
        </p:grpSp>
        <p:sp>
          <p:nvSpPr>
            <p:cNvPr id="39" name="文字方塊 38">
              <a:extLst>
                <a:ext uri="{FF2B5EF4-FFF2-40B4-BE49-F238E27FC236}">
                  <a16:creationId xmlns:a16="http://schemas.microsoft.com/office/drawing/2014/main" id="{E0FD5580-6528-4B91-9EDC-289EDA84C286}"/>
                </a:ext>
              </a:extLst>
            </p:cNvPr>
            <p:cNvSpPr txBox="1"/>
            <p:nvPr/>
          </p:nvSpPr>
          <p:spPr>
            <a:xfrm>
              <a:off x="32706" y="5847539"/>
              <a:ext cx="2579098" cy="271035"/>
            </a:xfrm>
            <a:prstGeom prst="rect">
              <a:avLst/>
            </a:prstGeom>
            <a:noFill/>
          </p:spPr>
          <p:txBody>
            <a:bodyPr wrap="square" rtlCol="0">
              <a:spAutoFit/>
            </a:bodyPr>
            <a:lstStyle/>
            <a:p>
              <a:r>
                <a:rPr lang="en-US" altLang="zh-TW" sz="1100" dirty="0">
                  <a:latin typeface="微軟正黑體" panose="020B0604030504040204" pitchFamily="34" charset="-120"/>
                  <a:ea typeface="微軟正黑體" panose="020B0604030504040204" pitchFamily="34" charset="-120"/>
                </a:rPr>
                <a:t>(</a:t>
              </a:r>
              <a:r>
                <a:rPr lang="zh-TW" altLang="en-US" sz="1100" dirty="0">
                  <a:latin typeface="微軟正黑體" panose="020B0604030504040204" pitchFamily="34" charset="-120"/>
                  <a:ea typeface="微軟正黑體" panose="020B0604030504040204" pitchFamily="34" charset="-120"/>
                </a:rPr>
                <a:t>含研究法人、他校、私人機構</a:t>
              </a:r>
              <a:r>
                <a:rPr lang="en-US" altLang="zh-TW" sz="1100" dirty="0">
                  <a:latin typeface="微軟正黑體" panose="020B0604030504040204" pitchFamily="34" charset="-120"/>
                  <a:ea typeface="微軟正黑體" panose="020B0604030504040204" pitchFamily="34" charset="-120"/>
                </a:rPr>
                <a:t>)</a:t>
              </a:r>
              <a:endParaRPr lang="zh-TW" altLang="en-US" sz="1100" dirty="0">
                <a:latin typeface="微軟正黑體" panose="020B0604030504040204" pitchFamily="34" charset="-120"/>
                <a:ea typeface="微軟正黑體" panose="020B0604030504040204" pitchFamily="34" charset="-120"/>
              </a:endParaRPr>
            </a:p>
          </p:txBody>
        </p:sp>
        <p:grpSp>
          <p:nvGrpSpPr>
            <p:cNvPr id="12" name="群組 11">
              <a:extLst>
                <a:ext uri="{FF2B5EF4-FFF2-40B4-BE49-F238E27FC236}">
                  <a16:creationId xmlns:a16="http://schemas.microsoft.com/office/drawing/2014/main" id="{F4694FA3-F748-45CB-B34F-E1BA66C2B969}"/>
                </a:ext>
              </a:extLst>
            </p:cNvPr>
            <p:cNvGrpSpPr/>
            <p:nvPr/>
          </p:nvGrpSpPr>
          <p:grpSpPr>
            <a:xfrm>
              <a:off x="-89540" y="3613941"/>
              <a:ext cx="8625011" cy="1627560"/>
              <a:chOff x="-203460" y="3230068"/>
              <a:chExt cx="7679641" cy="1570960"/>
            </a:xfrm>
          </p:grpSpPr>
          <p:cxnSp>
            <p:nvCxnSpPr>
              <p:cNvPr id="14" name="肘形接點 158">
                <a:extLst>
                  <a:ext uri="{FF2B5EF4-FFF2-40B4-BE49-F238E27FC236}">
                    <a16:creationId xmlns:a16="http://schemas.microsoft.com/office/drawing/2014/main" id="{053F867F-E4E7-4B7F-9667-E2323E051481}"/>
                  </a:ext>
                </a:extLst>
              </p:cNvPr>
              <p:cNvCxnSpPr>
                <a:endCxn id="17" idx="1"/>
              </p:cNvCxnSpPr>
              <p:nvPr/>
            </p:nvCxnSpPr>
            <p:spPr>
              <a:xfrm rot="5400000" flipH="1" flipV="1">
                <a:off x="1278653" y="3501329"/>
                <a:ext cx="496999" cy="234126"/>
              </a:xfrm>
              <a:prstGeom prst="bentConnector2">
                <a:avLst/>
              </a:prstGeom>
            </p:spPr>
            <p:style>
              <a:lnRef idx="1">
                <a:schemeClr val="accent1"/>
              </a:lnRef>
              <a:fillRef idx="0">
                <a:schemeClr val="accent1"/>
              </a:fillRef>
              <a:effectRef idx="0">
                <a:schemeClr val="accent1"/>
              </a:effectRef>
              <a:fontRef idx="minor">
                <a:schemeClr val="tx1"/>
              </a:fontRef>
            </p:style>
          </p:cxnSp>
          <p:cxnSp>
            <p:nvCxnSpPr>
              <p:cNvPr id="15" name="肘形接點 159">
                <a:extLst>
                  <a:ext uri="{FF2B5EF4-FFF2-40B4-BE49-F238E27FC236}">
                    <a16:creationId xmlns:a16="http://schemas.microsoft.com/office/drawing/2014/main" id="{06B54367-5358-4A2F-9CC5-26E7E66F4237}"/>
                  </a:ext>
                </a:extLst>
              </p:cNvPr>
              <p:cNvCxnSpPr>
                <a:cxnSpLocks/>
                <a:endCxn id="18" idx="1"/>
              </p:cNvCxnSpPr>
              <p:nvPr/>
            </p:nvCxnSpPr>
            <p:spPr>
              <a:xfrm rot="16200000" flipH="1">
                <a:off x="1019737" y="3900515"/>
                <a:ext cx="1065445" cy="284746"/>
              </a:xfrm>
              <a:prstGeom prst="bentConnector2">
                <a:avLst/>
              </a:prstGeom>
            </p:spPr>
            <p:style>
              <a:lnRef idx="1">
                <a:schemeClr val="accent1"/>
              </a:lnRef>
              <a:fillRef idx="0">
                <a:schemeClr val="accent1"/>
              </a:fillRef>
              <a:effectRef idx="0">
                <a:schemeClr val="accent1"/>
              </a:effectRef>
              <a:fontRef idx="minor">
                <a:schemeClr val="tx1"/>
              </a:fontRef>
            </p:style>
          </p:cxnSp>
          <p:cxnSp>
            <p:nvCxnSpPr>
              <p:cNvPr id="16" name="肘形接點 160">
                <a:extLst>
                  <a:ext uri="{FF2B5EF4-FFF2-40B4-BE49-F238E27FC236}">
                    <a16:creationId xmlns:a16="http://schemas.microsoft.com/office/drawing/2014/main" id="{4C5CC5B9-1EB1-46AC-8F4F-4B6EA0011100}"/>
                  </a:ext>
                </a:extLst>
              </p:cNvPr>
              <p:cNvCxnSpPr>
                <a:cxnSpLocks/>
                <a:stCxn id="19" idx="3"/>
              </p:cNvCxnSpPr>
              <p:nvPr/>
            </p:nvCxnSpPr>
            <p:spPr>
              <a:xfrm>
                <a:off x="1191205" y="3870425"/>
                <a:ext cx="528680" cy="1497"/>
              </a:xfrm>
              <a:prstGeom prst="bentConnector3">
                <a:avLst>
                  <a:gd name="adj1" fmla="val 50000"/>
                </a:avLst>
              </a:prstGeom>
            </p:spPr>
            <p:style>
              <a:lnRef idx="1">
                <a:schemeClr val="accent1"/>
              </a:lnRef>
              <a:fillRef idx="0">
                <a:schemeClr val="accent1"/>
              </a:fillRef>
              <a:effectRef idx="0">
                <a:schemeClr val="accent1"/>
              </a:effectRef>
              <a:fontRef idx="minor">
                <a:schemeClr val="tx1"/>
              </a:fontRef>
            </p:style>
          </p:cxnSp>
          <p:sp>
            <p:nvSpPr>
              <p:cNvPr id="17" name="圓角矩形 202">
                <a:extLst>
                  <a:ext uri="{FF2B5EF4-FFF2-40B4-BE49-F238E27FC236}">
                    <a16:creationId xmlns:a16="http://schemas.microsoft.com/office/drawing/2014/main" id="{1C1AB711-01D0-42F3-BCA6-6BBBAB18B12B}"/>
                  </a:ext>
                </a:extLst>
              </p:cNvPr>
              <p:cNvSpPr/>
              <p:nvPr/>
            </p:nvSpPr>
            <p:spPr>
              <a:xfrm>
                <a:off x="1644215" y="3230068"/>
                <a:ext cx="1080120" cy="279648"/>
              </a:xfrm>
              <a:prstGeom prst="roundRect">
                <a:avLst/>
              </a:prstGeom>
              <a:solidFill>
                <a:schemeClr val="accent5">
                  <a:lumMod val="40000"/>
                  <a:lumOff val="60000"/>
                </a:schemeClr>
              </a:solidFill>
              <a:ln>
                <a:noFill/>
              </a:ln>
              <a:effectLst/>
              <a:scene3d>
                <a:camera prst="orthographicFront">
                  <a:rot lat="0" lon="0" rev="0"/>
                </a:camera>
                <a:lightRig rig="contrasting" dir="t">
                  <a:rot lat="0" lon="0" rev="7800000"/>
                </a:lightRig>
              </a:scene3d>
              <a:sp3d>
                <a:bevelT w="139700" h="139700"/>
              </a:sp3d>
            </p:spPr>
            <p:style>
              <a:lnRef idx="1">
                <a:schemeClr val="accent2"/>
              </a:lnRef>
              <a:fillRef idx="2">
                <a:schemeClr val="accent2"/>
              </a:fillRef>
              <a:effectRef idx="1">
                <a:schemeClr val="accent2"/>
              </a:effectRef>
              <a:fontRef idx="minor">
                <a:schemeClr val="dk1"/>
              </a:fontRef>
            </p:style>
            <p:txBody>
              <a:bodyPr rtlCol="0" anchor="ctr"/>
              <a:lstStyle/>
              <a:p>
                <a:pPr algn="ctr"/>
                <a:r>
                  <a:rPr lang="zh-TW" altLang="en-US" sz="1200" dirty="0">
                    <a:latin typeface="微軟正黑體" panose="020B0604030504040204" pitchFamily="34" charset="-120"/>
                    <a:ea typeface="微軟正黑體" panose="020B0604030504040204" pitchFamily="34" charset="-120"/>
                  </a:rPr>
                  <a:t>計畫主持人</a:t>
                </a:r>
              </a:p>
            </p:txBody>
          </p:sp>
          <p:sp>
            <p:nvSpPr>
              <p:cNvPr id="18" name="圓角矩形 199">
                <a:extLst>
                  <a:ext uri="{FF2B5EF4-FFF2-40B4-BE49-F238E27FC236}">
                    <a16:creationId xmlns:a16="http://schemas.microsoft.com/office/drawing/2014/main" id="{79022587-23B5-4BBB-93F8-FE2C10A140F0}"/>
                  </a:ext>
                </a:extLst>
              </p:cNvPr>
              <p:cNvSpPr/>
              <p:nvPr/>
            </p:nvSpPr>
            <p:spPr>
              <a:xfrm>
                <a:off x="1694832" y="4350192"/>
                <a:ext cx="1080120" cy="450836"/>
              </a:xfrm>
              <a:prstGeom prst="roundRect">
                <a:avLst/>
              </a:prstGeom>
              <a:solidFill>
                <a:schemeClr val="accent5">
                  <a:lumMod val="40000"/>
                  <a:lumOff val="60000"/>
                </a:schemeClr>
              </a:solidFill>
              <a:ln>
                <a:noFill/>
              </a:ln>
              <a:effectLst/>
              <a:scene3d>
                <a:camera prst="orthographicFront">
                  <a:rot lat="0" lon="0" rev="0"/>
                </a:camera>
                <a:lightRig rig="contrasting" dir="t">
                  <a:rot lat="0" lon="0" rev="7800000"/>
                </a:lightRig>
              </a:scene3d>
              <a:sp3d>
                <a:bevelT w="139700" h="139700"/>
              </a:sp3d>
            </p:spPr>
            <p:style>
              <a:lnRef idx="1">
                <a:schemeClr val="accent2"/>
              </a:lnRef>
              <a:fillRef idx="2">
                <a:schemeClr val="accent2"/>
              </a:fillRef>
              <a:effectRef idx="1">
                <a:schemeClr val="accent2"/>
              </a:effectRef>
              <a:fontRef idx="minor">
                <a:schemeClr val="dk1"/>
              </a:fontRef>
            </p:style>
            <p:txBody>
              <a:bodyPr rtlCol="0" anchor="ctr"/>
              <a:lstStyle/>
              <a:p>
                <a:pPr algn="ctr"/>
                <a:r>
                  <a:rPr lang="zh-TW" altLang="en-US" sz="1200" dirty="0">
                    <a:latin typeface="微軟正黑體" panose="020B0604030504040204" pitchFamily="34" charset="-120"/>
                    <a:ea typeface="微軟正黑體" panose="020B0604030504040204" pitchFamily="34" charset="-120"/>
                  </a:rPr>
                  <a:t>非執行機構之團隊成員</a:t>
                </a:r>
              </a:p>
            </p:txBody>
          </p:sp>
          <p:sp>
            <p:nvSpPr>
              <p:cNvPr id="19" name="圓角矩形 179">
                <a:extLst>
                  <a:ext uri="{FF2B5EF4-FFF2-40B4-BE49-F238E27FC236}">
                    <a16:creationId xmlns:a16="http://schemas.microsoft.com/office/drawing/2014/main" id="{AE53E8FC-D7D4-47C4-9180-738422363939}"/>
                  </a:ext>
                </a:extLst>
              </p:cNvPr>
              <p:cNvSpPr/>
              <p:nvPr/>
            </p:nvSpPr>
            <p:spPr>
              <a:xfrm>
                <a:off x="22361" y="3618396"/>
                <a:ext cx="1168844" cy="504056"/>
              </a:xfrm>
              <a:prstGeom prst="roundRect">
                <a:avLst/>
              </a:prstGeom>
              <a:solidFill>
                <a:schemeClr val="accent5">
                  <a:lumMod val="40000"/>
                  <a:lumOff val="60000"/>
                </a:schemeClr>
              </a:solidFill>
              <a:ln>
                <a:noFill/>
              </a:ln>
              <a:effectLst/>
              <a:scene3d>
                <a:camera prst="orthographicFront">
                  <a:rot lat="0" lon="0" rev="0"/>
                </a:camera>
                <a:lightRig rig="contrasting" dir="t">
                  <a:rot lat="0" lon="0" rev="7800000"/>
                </a:lightRig>
              </a:scene3d>
              <a:sp3d>
                <a:bevelT w="139700" h="139700"/>
              </a:sp3d>
            </p:spPr>
            <p:style>
              <a:lnRef idx="1">
                <a:schemeClr val="accent2"/>
              </a:lnRef>
              <a:fillRef idx="2">
                <a:schemeClr val="accent2"/>
              </a:fillRef>
              <a:effectRef idx="1">
                <a:schemeClr val="accent2"/>
              </a:effectRef>
              <a:fontRef idx="minor">
                <a:schemeClr val="dk1"/>
              </a:fontRef>
            </p:style>
            <p:txBody>
              <a:bodyPr rtlCol="0" anchor="ctr"/>
              <a:lstStyle/>
              <a:p>
                <a:pPr algn="ctr"/>
                <a:r>
                  <a:rPr lang="zh-TW" altLang="en-US" sz="1200" dirty="0">
                    <a:latin typeface="微軟正黑體" panose="020B0604030504040204" pitchFamily="34" charset="-120"/>
                    <a:ea typeface="微軟正黑體" panose="020B0604030504040204" pitchFamily="34" charset="-120"/>
                  </a:rPr>
                  <a:t>與其他單位</a:t>
                </a:r>
                <a:r>
                  <a:rPr lang="zh-TW" altLang="en-US" sz="1200" b="1" dirty="0">
                    <a:solidFill>
                      <a:srgbClr val="0000FF"/>
                    </a:solidFill>
                    <a:latin typeface="微軟正黑體" panose="020B0604030504040204" pitchFamily="34" charset="-120"/>
                    <a:ea typeface="微軟正黑體" panose="020B0604030504040204" pitchFamily="34" charset="-120"/>
                  </a:rPr>
                  <a:t>共有</a:t>
                </a:r>
              </a:p>
            </p:txBody>
          </p:sp>
          <p:cxnSp>
            <p:nvCxnSpPr>
              <p:cNvPr id="20" name="肘形接點 180">
                <a:extLst>
                  <a:ext uri="{FF2B5EF4-FFF2-40B4-BE49-F238E27FC236}">
                    <a16:creationId xmlns:a16="http://schemas.microsoft.com/office/drawing/2014/main" id="{C6AE58BF-B0C5-484B-B611-282C4C6887B3}"/>
                  </a:ext>
                </a:extLst>
              </p:cNvPr>
              <p:cNvCxnSpPr/>
              <p:nvPr/>
            </p:nvCxnSpPr>
            <p:spPr>
              <a:xfrm flipV="1">
                <a:off x="2976415" y="3695703"/>
                <a:ext cx="231970" cy="168287"/>
              </a:xfrm>
              <a:prstGeom prst="bentConnector3">
                <a:avLst/>
              </a:prstGeom>
            </p:spPr>
            <p:style>
              <a:lnRef idx="1">
                <a:schemeClr val="accent1"/>
              </a:lnRef>
              <a:fillRef idx="0">
                <a:schemeClr val="accent1"/>
              </a:fillRef>
              <a:effectRef idx="0">
                <a:schemeClr val="accent1"/>
              </a:effectRef>
              <a:fontRef idx="minor">
                <a:schemeClr val="tx1"/>
              </a:fontRef>
            </p:style>
          </p:cxnSp>
          <p:grpSp>
            <p:nvGrpSpPr>
              <p:cNvPr id="21" name="群組 20">
                <a:extLst>
                  <a:ext uri="{FF2B5EF4-FFF2-40B4-BE49-F238E27FC236}">
                    <a16:creationId xmlns:a16="http://schemas.microsoft.com/office/drawing/2014/main" id="{867C6929-F419-42F9-98C8-5089290F254F}"/>
                  </a:ext>
                </a:extLst>
              </p:cNvPr>
              <p:cNvGrpSpPr/>
              <p:nvPr/>
            </p:nvGrpSpPr>
            <p:grpSpPr>
              <a:xfrm>
                <a:off x="1644215" y="3571489"/>
                <a:ext cx="5831966" cy="794912"/>
                <a:chOff x="1517472" y="914066"/>
                <a:chExt cx="5831966" cy="794912"/>
              </a:xfrm>
            </p:grpSpPr>
            <p:grpSp>
              <p:nvGrpSpPr>
                <p:cNvPr id="28" name="群組 27">
                  <a:extLst>
                    <a:ext uri="{FF2B5EF4-FFF2-40B4-BE49-F238E27FC236}">
                      <a16:creationId xmlns:a16="http://schemas.microsoft.com/office/drawing/2014/main" id="{BE10901F-B8B9-4C2B-A1B5-7FC5A81AB423}"/>
                    </a:ext>
                  </a:extLst>
                </p:cNvPr>
                <p:cNvGrpSpPr/>
                <p:nvPr/>
              </p:nvGrpSpPr>
              <p:grpSpPr>
                <a:xfrm>
                  <a:off x="1517472" y="924689"/>
                  <a:ext cx="2325325" cy="660563"/>
                  <a:chOff x="1517472" y="924689"/>
                  <a:chExt cx="2325325" cy="660563"/>
                </a:xfrm>
              </p:grpSpPr>
              <p:sp>
                <p:nvSpPr>
                  <p:cNvPr id="35" name="圓角矩形 196">
                    <a:extLst>
                      <a:ext uri="{FF2B5EF4-FFF2-40B4-BE49-F238E27FC236}">
                        <a16:creationId xmlns:a16="http://schemas.microsoft.com/office/drawing/2014/main" id="{081E8A5D-1830-4620-BC26-5A3751668532}"/>
                      </a:ext>
                    </a:extLst>
                  </p:cNvPr>
                  <p:cNvSpPr/>
                  <p:nvPr/>
                </p:nvSpPr>
                <p:spPr>
                  <a:xfrm>
                    <a:off x="1517472" y="989079"/>
                    <a:ext cx="1080120" cy="450836"/>
                  </a:xfrm>
                  <a:prstGeom prst="roundRect">
                    <a:avLst/>
                  </a:prstGeom>
                  <a:solidFill>
                    <a:schemeClr val="accent5">
                      <a:lumMod val="40000"/>
                      <a:lumOff val="60000"/>
                    </a:schemeClr>
                  </a:solidFill>
                  <a:ln>
                    <a:noFill/>
                  </a:ln>
                  <a:effectLst/>
                  <a:scene3d>
                    <a:camera prst="orthographicFront">
                      <a:rot lat="0" lon="0" rev="0"/>
                    </a:camera>
                    <a:lightRig rig="contrasting" dir="t">
                      <a:rot lat="0" lon="0" rev="7800000"/>
                    </a:lightRig>
                  </a:scene3d>
                  <a:sp3d>
                    <a:bevelT w="139700" h="139700"/>
                  </a:sp3d>
                </p:spPr>
                <p:style>
                  <a:lnRef idx="1">
                    <a:schemeClr val="accent2"/>
                  </a:lnRef>
                  <a:fillRef idx="2">
                    <a:schemeClr val="accent2"/>
                  </a:fillRef>
                  <a:effectRef idx="1">
                    <a:schemeClr val="accent2"/>
                  </a:effectRef>
                  <a:fontRef idx="minor">
                    <a:schemeClr val="dk1"/>
                  </a:fontRef>
                </p:style>
                <p:txBody>
                  <a:bodyPr rtlCol="0" anchor="ctr"/>
                  <a:lstStyle/>
                  <a:p>
                    <a:pPr algn="ctr"/>
                    <a:r>
                      <a:rPr lang="zh-TW" altLang="en-US" sz="1200" dirty="0">
                        <a:latin typeface="微軟正黑體" panose="020B0604030504040204" pitchFamily="34" charset="-120"/>
                        <a:ea typeface="微軟正黑體" panose="020B0604030504040204" pitchFamily="34" charset="-120"/>
                      </a:rPr>
                      <a:t>執行機構之</a:t>
                    </a:r>
                    <a:endParaRPr lang="en-US" altLang="zh-TW" sz="1200" dirty="0">
                      <a:latin typeface="微軟正黑體" panose="020B0604030504040204" pitchFamily="34" charset="-120"/>
                      <a:ea typeface="微軟正黑體" panose="020B0604030504040204" pitchFamily="34" charset="-120"/>
                    </a:endParaRPr>
                  </a:p>
                  <a:p>
                    <a:pPr algn="ctr"/>
                    <a:r>
                      <a:rPr lang="zh-TW" altLang="en-US" sz="1200" dirty="0">
                        <a:latin typeface="微軟正黑體" panose="020B0604030504040204" pitchFamily="34" charset="-120"/>
                        <a:ea typeface="微軟正黑體" panose="020B0604030504040204" pitchFamily="34" charset="-120"/>
                      </a:rPr>
                      <a:t>團隊成員</a:t>
                    </a:r>
                  </a:p>
                </p:txBody>
              </p:sp>
              <p:sp>
                <p:nvSpPr>
                  <p:cNvPr id="36" name="圓角矩形 197">
                    <a:extLst>
                      <a:ext uri="{FF2B5EF4-FFF2-40B4-BE49-F238E27FC236}">
                        <a16:creationId xmlns:a16="http://schemas.microsoft.com/office/drawing/2014/main" id="{F4A848FB-48B9-4953-9207-B6DA1C26EED2}"/>
                      </a:ext>
                    </a:extLst>
                  </p:cNvPr>
                  <p:cNvSpPr/>
                  <p:nvPr/>
                </p:nvSpPr>
                <p:spPr>
                  <a:xfrm>
                    <a:off x="3096523" y="924689"/>
                    <a:ext cx="746274" cy="279648"/>
                  </a:xfrm>
                  <a:prstGeom prst="roundRect">
                    <a:avLst/>
                  </a:prstGeom>
                  <a:solidFill>
                    <a:schemeClr val="accent5">
                      <a:lumMod val="40000"/>
                      <a:lumOff val="60000"/>
                    </a:schemeClr>
                  </a:solidFill>
                  <a:ln>
                    <a:noFill/>
                  </a:ln>
                  <a:effectLst/>
                  <a:scene3d>
                    <a:camera prst="orthographicFront">
                      <a:rot lat="0" lon="0" rev="0"/>
                    </a:camera>
                    <a:lightRig rig="contrasting" dir="t">
                      <a:rot lat="0" lon="0" rev="7800000"/>
                    </a:lightRig>
                  </a:scene3d>
                  <a:sp3d>
                    <a:bevelT w="139700" h="139700"/>
                  </a:sp3d>
                </p:spPr>
                <p:style>
                  <a:lnRef idx="1">
                    <a:schemeClr val="accent2"/>
                  </a:lnRef>
                  <a:fillRef idx="2">
                    <a:schemeClr val="accent2"/>
                  </a:fillRef>
                  <a:effectRef idx="1">
                    <a:schemeClr val="accent2"/>
                  </a:effectRef>
                  <a:fontRef idx="minor">
                    <a:schemeClr val="dk1"/>
                  </a:fontRef>
                </p:style>
                <p:txBody>
                  <a:bodyPr rtlCol="0" anchor="ctr"/>
                  <a:lstStyle/>
                  <a:p>
                    <a:pPr algn="ctr"/>
                    <a:r>
                      <a:rPr lang="zh-TW" altLang="en-US" sz="1200" dirty="0">
                        <a:latin typeface="微軟正黑體" panose="020B0604030504040204" pitchFamily="34" charset="-120"/>
                        <a:ea typeface="微軟正黑體" panose="020B0604030504040204" pitchFamily="34" charset="-120"/>
                      </a:rPr>
                      <a:t>無授權</a:t>
                    </a:r>
                  </a:p>
                </p:txBody>
              </p:sp>
              <p:sp>
                <p:nvSpPr>
                  <p:cNvPr id="37" name="圓角矩形 198">
                    <a:extLst>
                      <a:ext uri="{FF2B5EF4-FFF2-40B4-BE49-F238E27FC236}">
                        <a16:creationId xmlns:a16="http://schemas.microsoft.com/office/drawing/2014/main" id="{2AE7BD26-8D38-499A-8767-658BB67B052D}"/>
                      </a:ext>
                    </a:extLst>
                  </p:cNvPr>
                  <p:cNvSpPr/>
                  <p:nvPr/>
                </p:nvSpPr>
                <p:spPr>
                  <a:xfrm>
                    <a:off x="3096523" y="1305604"/>
                    <a:ext cx="746274" cy="279648"/>
                  </a:xfrm>
                  <a:prstGeom prst="roundRect">
                    <a:avLst/>
                  </a:prstGeom>
                  <a:solidFill>
                    <a:schemeClr val="accent5">
                      <a:lumMod val="40000"/>
                      <a:lumOff val="60000"/>
                    </a:schemeClr>
                  </a:solidFill>
                  <a:ln>
                    <a:noFill/>
                  </a:ln>
                  <a:effectLst/>
                  <a:scene3d>
                    <a:camera prst="orthographicFront">
                      <a:rot lat="0" lon="0" rev="0"/>
                    </a:camera>
                    <a:lightRig rig="contrasting" dir="t">
                      <a:rot lat="0" lon="0" rev="7800000"/>
                    </a:lightRig>
                  </a:scene3d>
                  <a:sp3d>
                    <a:bevelT w="139700" h="139700"/>
                  </a:sp3d>
                </p:spPr>
                <p:style>
                  <a:lnRef idx="1">
                    <a:schemeClr val="accent2"/>
                  </a:lnRef>
                  <a:fillRef idx="2">
                    <a:schemeClr val="accent2"/>
                  </a:fillRef>
                  <a:effectRef idx="1">
                    <a:schemeClr val="accent2"/>
                  </a:effectRef>
                  <a:fontRef idx="minor">
                    <a:schemeClr val="dk1"/>
                  </a:fontRef>
                </p:style>
                <p:txBody>
                  <a:bodyPr rtlCol="0" anchor="ctr"/>
                  <a:lstStyle/>
                  <a:p>
                    <a:pPr algn="ctr"/>
                    <a:r>
                      <a:rPr lang="zh-TW" altLang="en-US" sz="1200" dirty="0">
                        <a:latin typeface="微軟正黑體" panose="020B0604030504040204" pitchFamily="34" charset="-120"/>
                        <a:ea typeface="微軟正黑體" panose="020B0604030504040204" pitchFamily="34" charset="-120"/>
                      </a:rPr>
                      <a:t>已授權</a:t>
                    </a:r>
                  </a:p>
                </p:txBody>
              </p:sp>
            </p:grpSp>
            <p:cxnSp>
              <p:nvCxnSpPr>
                <p:cNvPr id="29" name="直線接點 28">
                  <a:extLst>
                    <a:ext uri="{FF2B5EF4-FFF2-40B4-BE49-F238E27FC236}">
                      <a16:creationId xmlns:a16="http://schemas.microsoft.com/office/drawing/2014/main" id="{AEC3635E-E315-44C6-850C-7BAC01E5FBCF}"/>
                    </a:ext>
                  </a:extLst>
                </p:cNvPr>
                <p:cNvCxnSpPr/>
                <p:nvPr/>
              </p:nvCxnSpPr>
              <p:spPr>
                <a:xfrm>
                  <a:off x="3766964" y="1267896"/>
                  <a:ext cx="3582474" cy="0"/>
                </a:xfrm>
                <a:prstGeom prst="line">
                  <a:avLst/>
                </a:prstGeom>
                <a:ln w="28575">
                  <a:prstDash val="dashDot"/>
                </a:ln>
              </p:spPr>
              <p:style>
                <a:lnRef idx="2">
                  <a:schemeClr val="accent1"/>
                </a:lnRef>
                <a:fillRef idx="0">
                  <a:schemeClr val="accent1"/>
                </a:fillRef>
                <a:effectRef idx="1">
                  <a:schemeClr val="accent1"/>
                </a:effectRef>
                <a:fontRef idx="minor">
                  <a:schemeClr val="tx1"/>
                </a:fontRef>
              </p:style>
            </p:cxnSp>
            <p:cxnSp>
              <p:nvCxnSpPr>
                <p:cNvPr id="30" name="直線接點 29">
                  <a:extLst>
                    <a:ext uri="{FF2B5EF4-FFF2-40B4-BE49-F238E27FC236}">
                      <a16:creationId xmlns:a16="http://schemas.microsoft.com/office/drawing/2014/main" id="{07332032-DFC1-475E-B7AA-6C18BE8E67F8}"/>
                    </a:ext>
                  </a:extLst>
                </p:cNvPr>
                <p:cNvCxnSpPr/>
                <p:nvPr/>
              </p:nvCxnSpPr>
              <p:spPr>
                <a:xfrm>
                  <a:off x="3766964" y="1685771"/>
                  <a:ext cx="3582474" cy="0"/>
                </a:xfrm>
                <a:prstGeom prst="line">
                  <a:avLst/>
                </a:prstGeom>
                <a:ln w="28575">
                  <a:prstDash val="dashDot"/>
                </a:ln>
              </p:spPr>
              <p:style>
                <a:lnRef idx="2">
                  <a:schemeClr val="accent1"/>
                </a:lnRef>
                <a:fillRef idx="0">
                  <a:schemeClr val="accent1"/>
                </a:fillRef>
                <a:effectRef idx="1">
                  <a:schemeClr val="accent1"/>
                </a:effectRef>
                <a:fontRef idx="minor">
                  <a:schemeClr val="tx1"/>
                </a:fontRef>
              </p:style>
            </p:cxnSp>
            <p:sp>
              <p:nvSpPr>
                <p:cNvPr id="32" name="矩形 31">
                  <a:extLst>
                    <a:ext uri="{FF2B5EF4-FFF2-40B4-BE49-F238E27FC236}">
                      <a16:creationId xmlns:a16="http://schemas.microsoft.com/office/drawing/2014/main" id="{D26FFCF9-EA6A-4E1F-8565-7B1196060E2D}"/>
                    </a:ext>
                  </a:extLst>
                </p:cNvPr>
                <p:cNvSpPr/>
                <p:nvPr/>
              </p:nvSpPr>
              <p:spPr>
                <a:xfrm>
                  <a:off x="5736984" y="928626"/>
                  <a:ext cx="320002" cy="356488"/>
                </a:xfrm>
                <a:prstGeom prst="rect">
                  <a:avLst/>
                </a:prstGeom>
              </p:spPr>
              <p:txBody>
                <a:bodyPr wrap="none">
                  <a:spAutoFit/>
                </a:bodyPr>
                <a:lstStyle/>
                <a:p>
                  <a:pPr algn="ctr"/>
                  <a:r>
                    <a:rPr lang="en-US" altLang="zh-TW" dirty="0">
                      <a:latin typeface="Microsoft JhengHei" panose="020B0604030504040204" pitchFamily="34" charset="-120"/>
                      <a:ea typeface="Microsoft JhengHei" panose="020B0604030504040204" pitchFamily="34" charset="-120"/>
                    </a:rPr>
                    <a:t>D</a:t>
                  </a:r>
                </a:p>
              </p:txBody>
            </p:sp>
            <p:sp>
              <p:nvSpPr>
                <p:cNvPr id="33" name="文字方塊 32">
                  <a:extLst>
                    <a:ext uri="{FF2B5EF4-FFF2-40B4-BE49-F238E27FC236}">
                      <a16:creationId xmlns:a16="http://schemas.microsoft.com/office/drawing/2014/main" id="{B910D9B4-033B-4DDB-AB18-6902721B1AA8}"/>
                    </a:ext>
                  </a:extLst>
                </p:cNvPr>
                <p:cNvSpPr txBox="1"/>
                <p:nvPr/>
              </p:nvSpPr>
              <p:spPr>
                <a:xfrm>
                  <a:off x="5272286" y="1335374"/>
                  <a:ext cx="1194078" cy="355558"/>
                </a:xfrm>
                <a:prstGeom prst="rect">
                  <a:avLst/>
                </a:prstGeom>
                <a:noFill/>
              </p:spPr>
              <p:txBody>
                <a:bodyPr wrap="square" rtlCol="0">
                  <a:spAutoFit/>
                </a:bodyPr>
                <a:lstStyle/>
                <a:p>
                  <a:pPr algn="ctr"/>
                  <a:r>
                    <a:rPr lang="en-US" altLang="zh-TW" dirty="0">
                      <a:latin typeface="Microsoft JhengHei" panose="020B0604030504040204" pitchFamily="34" charset="-120"/>
                      <a:ea typeface="Microsoft JhengHei" panose="020B0604030504040204" pitchFamily="34" charset="-120"/>
                    </a:rPr>
                    <a:t>D</a:t>
                  </a:r>
                  <a:r>
                    <a:rPr lang="zh-TW" altLang="en-US" dirty="0">
                      <a:latin typeface="Microsoft JhengHei" panose="020B0604030504040204" pitchFamily="34" charset="-120"/>
                      <a:ea typeface="Microsoft JhengHei" panose="020B0604030504040204" pitchFamily="34" charset="-120"/>
                    </a:rPr>
                    <a:t>、</a:t>
                  </a:r>
                  <a:r>
                    <a:rPr lang="en-US" altLang="zh-TW" dirty="0">
                      <a:latin typeface="Microsoft JhengHei" panose="020B0604030504040204" pitchFamily="34" charset="-120"/>
                      <a:ea typeface="Microsoft JhengHei" panose="020B0604030504040204" pitchFamily="34" charset="-120"/>
                    </a:rPr>
                    <a:t>E </a:t>
                  </a:r>
                  <a:endParaRPr lang="zh-TW" altLang="en-US" dirty="0">
                    <a:latin typeface="Microsoft JhengHei" panose="020B0604030504040204" pitchFamily="34" charset="-120"/>
                    <a:ea typeface="Microsoft JhengHei" panose="020B0604030504040204" pitchFamily="34" charset="-120"/>
                  </a:endParaRPr>
                </a:p>
              </p:txBody>
            </p:sp>
            <p:sp>
              <p:nvSpPr>
                <p:cNvPr id="34" name="文字方塊 33">
                  <a:extLst>
                    <a:ext uri="{FF2B5EF4-FFF2-40B4-BE49-F238E27FC236}">
                      <a16:creationId xmlns:a16="http://schemas.microsoft.com/office/drawing/2014/main" id="{D4A7A049-9ED8-41B2-BC86-B29B5F3542C6}"/>
                    </a:ext>
                  </a:extLst>
                </p:cNvPr>
                <p:cNvSpPr txBox="1"/>
                <p:nvPr/>
              </p:nvSpPr>
              <p:spPr>
                <a:xfrm>
                  <a:off x="6678326" y="1275649"/>
                  <a:ext cx="432048" cy="369332"/>
                </a:xfrm>
                <a:prstGeom prst="rect">
                  <a:avLst/>
                </a:prstGeom>
                <a:noFill/>
              </p:spPr>
              <p:txBody>
                <a:bodyPr wrap="square" rtlCol="0">
                  <a:spAutoFit/>
                </a:bodyPr>
                <a:lstStyle/>
                <a:p>
                  <a:r>
                    <a:rPr lang="en-US" altLang="zh-TW" dirty="0">
                      <a:latin typeface="微軟正黑體" panose="020B0604030504040204" pitchFamily="34" charset="-120"/>
                      <a:ea typeface="微軟正黑體" panose="020B0604030504040204" pitchFamily="34" charset="-120"/>
                    </a:rPr>
                    <a:t>4</a:t>
                  </a:r>
                  <a:endParaRPr lang="zh-TW" altLang="en-US" dirty="0">
                    <a:latin typeface="微軟正黑體" panose="020B0604030504040204" pitchFamily="34" charset="-120"/>
                    <a:ea typeface="微軟正黑體" panose="020B0604030504040204" pitchFamily="34" charset="-120"/>
                  </a:endParaRPr>
                </a:p>
              </p:txBody>
            </p:sp>
            <p:sp>
              <p:nvSpPr>
                <p:cNvPr id="31" name="矩形 30">
                  <a:extLst>
                    <a:ext uri="{FF2B5EF4-FFF2-40B4-BE49-F238E27FC236}">
                      <a16:creationId xmlns:a16="http://schemas.microsoft.com/office/drawing/2014/main" id="{2F40E042-C85E-42E7-AA59-0886E69F5A4A}"/>
                    </a:ext>
                  </a:extLst>
                </p:cNvPr>
                <p:cNvSpPr/>
                <p:nvPr/>
              </p:nvSpPr>
              <p:spPr>
                <a:xfrm>
                  <a:off x="4121040" y="914066"/>
                  <a:ext cx="745032" cy="356488"/>
                </a:xfrm>
                <a:prstGeom prst="rect">
                  <a:avLst/>
                </a:prstGeom>
              </p:spPr>
              <p:txBody>
                <a:bodyPr wrap="square">
                  <a:spAutoFit/>
                </a:bodyPr>
                <a:lstStyle/>
                <a:p>
                  <a:r>
                    <a:rPr lang="en-US" altLang="zh-TW" dirty="0">
                      <a:latin typeface="Microsoft JhengHei" panose="020B0604030504040204" pitchFamily="34" charset="-120"/>
                      <a:ea typeface="Microsoft JhengHei" panose="020B0604030504040204" pitchFamily="34" charset="-120"/>
                    </a:rPr>
                    <a:t>B</a:t>
                  </a:r>
                  <a:r>
                    <a:rPr lang="zh-TW" altLang="en-US" dirty="0">
                      <a:latin typeface="Microsoft JhengHei" panose="020B0604030504040204" pitchFamily="34" charset="-120"/>
                      <a:ea typeface="Microsoft JhengHei" panose="020B0604030504040204" pitchFamily="34" charset="-120"/>
                    </a:rPr>
                    <a:t> 、</a:t>
                  </a:r>
                  <a:r>
                    <a:rPr lang="en-US" altLang="zh-TW" dirty="0">
                      <a:latin typeface="Microsoft JhengHei" panose="020B0604030504040204" pitchFamily="34" charset="-120"/>
                      <a:ea typeface="Microsoft JhengHei" panose="020B0604030504040204" pitchFamily="34" charset="-120"/>
                    </a:rPr>
                    <a:t>C</a:t>
                  </a:r>
                </a:p>
              </p:txBody>
            </p:sp>
            <p:sp>
              <p:nvSpPr>
                <p:cNvPr id="27" name="文字方塊 26">
                  <a:extLst>
                    <a:ext uri="{FF2B5EF4-FFF2-40B4-BE49-F238E27FC236}">
                      <a16:creationId xmlns:a16="http://schemas.microsoft.com/office/drawing/2014/main" id="{9D7C1BB2-596D-496D-908B-829A37E7B4EA}"/>
                    </a:ext>
                  </a:extLst>
                </p:cNvPr>
                <p:cNvSpPr txBox="1"/>
                <p:nvPr/>
              </p:nvSpPr>
              <p:spPr>
                <a:xfrm>
                  <a:off x="4003221" y="1352490"/>
                  <a:ext cx="1062520" cy="356488"/>
                </a:xfrm>
                <a:prstGeom prst="rect">
                  <a:avLst/>
                </a:prstGeom>
                <a:noFill/>
              </p:spPr>
              <p:txBody>
                <a:bodyPr wrap="square" rtlCol="0">
                  <a:spAutoFit/>
                </a:bodyPr>
                <a:lstStyle/>
                <a:p>
                  <a:r>
                    <a:rPr lang="en-US" altLang="zh-TW" dirty="0">
                      <a:latin typeface="Microsoft JhengHei" panose="020B0604030504040204" pitchFamily="34" charset="-120"/>
                      <a:ea typeface="Microsoft JhengHei" panose="020B0604030504040204" pitchFamily="34" charset="-120"/>
                    </a:rPr>
                    <a:t>A</a:t>
                  </a:r>
                  <a:r>
                    <a:rPr lang="zh-TW" altLang="en-US" dirty="0">
                      <a:latin typeface="Microsoft JhengHei" panose="020B0604030504040204" pitchFamily="34" charset="-120"/>
                      <a:ea typeface="Microsoft JhengHei" panose="020B0604030504040204" pitchFamily="34" charset="-120"/>
                    </a:rPr>
                    <a:t>、</a:t>
                  </a:r>
                  <a:r>
                    <a:rPr lang="en-US" altLang="zh-TW" dirty="0">
                      <a:latin typeface="Microsoft JhengHei" panose="020B0604030504040204" pitchFamily="34" charset="-120"/>
                      <a:ea typeface="Microsoft JhengHei" panose="020B0604030504040204" pitchFamily="34" charset="-120"/>
                    </a:rPr>
                    <a:t>B</a:t>
                  </a:r>
                  <a:r>
                    <a:rPr lang="zh-TW" altLang="en-US" dirty="0">
                      <a:latin typeface="Microsoft JhengHei" panose="020B0604030504040204" pitchFamily="34" charset="-120"/>
                      <a:ea typeface="Microsoft JhengHei" panose="020B0604030504040204" pitchFamily="34" charset="-120"/>
                    </a:rPr>
                    <a:t> 、</a:t>
                  </a:r>
                  <a:r>
                    <a:rPr lang="en-US" altLang="zh-TW" dirty="0">
                      <a:latin typeface="Microsoft JhengHei" panose="020B0604030504040204" pitchFamily="34" charset="-120"/>
                      <a:ea typeface="Microsoft JhengHei" panose="020B0604030504040204" pitchFamily="34" charset="-120"/>
                    </a:rPr>
                    <a:t>C</a:t>
                  </a:r>
                  <a:endParaRPr lang="zh-TW" altLang="en-US" dirty="0">
                    <a:latin typeface="Microsoft JhengHei" panose="020B0604030504040204" pitchFamily="34" charset="-120"/>
                    <a:ea typeface="Microsoft JhengHei" panose="020B0604030504040204" pitchFamily="34" charset="-120"/>
                  </a:endParaRPr>
                </a:p>
              </p:txBody>
            </p:sp>
          </p:grpSp>
          <p:cxnSp>
            <p:nvCxnSpPr>
              <p:cNvPr id="22" name="肘形接點 182">
                <a:extLst>
                  <a:ext uri="{FF2B5EF4-FFF2-40B4-BE49-F238E27FC236}">
                    <a16:creationId xmlns:a16="http://schemas.microsoft.com/office/drawing/2014/main" id="{C531D76E-1BC4-493B-B5CC-407A97681087}"/>
                  </a:ext>
                </a:extLst>
              </p:cNvPr>
              <p:cNvCxnSpPr>
                <a:stCxn id="35" idx="3"/>
              </p:cNvCxnSpPr>
              <p:nvPr/>
            </p:nvCxnSpPr>
            <p:spPr>
              <a:xfrm>
                <a:off x="2724335" y="3871920"/>
                <a:ext cx="484050" cy="204698"/>
              </a:xfrm>
              <a:prstGeom prst="bentConnector3">
                <a:avLst>
                  <a:gd name="adj1" fmla="val 75276"/>
                </a:avLst>
              </a:prstGeom>
            </p:spPr>
            <p:style>
              <a:lnRef idx="1">
                <a:schemeClr val="accent1"/>
              </a:lnRef>
              <a:fillRef idx="0">
                <a:schemeClr val="accent1"/>
              </a:fillRef>
              <a:effectRef idx="0">
                <a:schemeClr val="accent1"/>
              </a:effectRef>
              <a:fontRef idx="minor">
                <a:schemeClr val="tx1"/>
              </a:fontRef>
            </p:style>
          </p:cxnSp>
          <p:sp>
            <p:nvSpPr>
              <p:cNvPr id="23" name="文字方塊 22">
                <a:extLst>
                  <a:ext uri="{FF2B5EF4-FFF2-40B4-BE49-F238E27FC236}">
                    <a16:creationId xmlns:a16="http://schemas.microsoft.com/office/drawing/2014/main" id="{673D1464-8B77-4AA4-98E3-9F2A7E8444BC}"/>
                  </a:ext>
                </a:extLst>
              </p:cNvPr>
              <p:cNvSpPr txBox="1"/>
              <p:nvPr/>
            </p:nvSpPr>
            <p:spPr>
              <a:xfrm>
                <a:off x="6800262" y="3558645"/>
                <a:ext cx="293735" cy="369332"/>
              </a:xfrm>
              <a:prstGeom prst="rect">
                <a:avLst/>
              </a:prstGeom>
              <a:noFill/>
            </p:spPr>
            <p:txBody>
              <a:bodyPr wrap="square" rtlCol="0">
                <a:spAutoFit/>
              </a:bodyPr>
              <a:lstStyle/>
              <a:p>
                <a:r>
                  <a:rPr lang="en-US" altLang="zh-TW" dirty="0">
                    <a:latin typeface="微軟正黑體" panose="020B0604030504040204" pitchFamily="34" charset="-120"/>
                    <a:ea typeface="微軟正黑體" panose="020B0604030504040204" pitchFamily="34" charset="-120"/>
                  </a:rPr>
                  <a:t>2</a:t>
                </a:r>
                <a:endParaRPr lang="zh-TW" altLang="en-US" dirty="0">
                  <a:latin typeface="微軟正黑體" panose="020B0604030504040204" pitchFamily="34" charset="-120"/>
                  <a:ea typeface="微軟正黑體" panose="020B0604030504040204" pitchFamily="34" charset="-120"/>
                </a:endParaRPr>
              </a:p>
            </p:txBody>
          </p:sp>
          <p:sp>
            <p:nvSpPr>
              <p:cNvPr id="24" name="文字方塊 23">
                <a:extLst>
                  <a:ext uri="{FF2B5EF4-FFF2-40B4-BE49-F238E27FC236}">
                    <a16:creationId xmlns:a16="http://schemas.microsoft.com/office/drawing/2014/main" id="{11F341CC-0FBC-4D65-B1F9-4653BEA04A8D}"/>
                  </a:ext>
                </a:extLst>
              </p:cNvPr>
              <p:cNvSpPr txBox="1"/>
              <p:nvPr/>
            </p:nvSpPr>
            <p:spPr>
              <a:xfrm>
                <a:off x="-203460" y="4248031"/>
                <a:ext cx="1936367" cy="261610"/>
              </a:xfrm>
              <a:prstGeom prst="rect">
                <a:avLst/>
              </a:prstGeom>
              <a:noFill/>
            </p:spPr>
            <p:txBody>
              <a:bodyPr wrap="square" rtlCol="0">
                <a:spAutoFit/>
              </a:bodyPr>
              <a:lstStyle/>
              <a:p>
                <a:r>
                  <a:rPr lang="en-US" altLang="zh-TW" sz="1100" dirty="0">
                    <a:latin typeface="微軟正黑體" panose="020B0604030504040204" pitchFamily="34" charset="-120"/>
                    <a:ea typeface="微軟正黑體" panose="020B0604030504040204" pitchFamily="34" charset="-120"/>
                  </a:rPr>
                  <a:t>(</a:t>
                </a:r>
                <a:r>
                  <a:rPr lang="zh-TW" altLang="en-US" sz="1100" dirty="0">
                    <a:latin typeface="微軟正黑體" panose="020B0604030504040204" pitchFamily="34" charset="-120"/>
                    <a:ea typeface="微軟正黑體" panose="020B0604030504040204" pitchFamily="34" charset="-120"/>
                  </a:rPr>
                  <a:t>含研究法人、他校、私人機構</a:t>
                </a:r>
                <a:r>
                  <a:rPr lang="en-US" altLang="zh-TW" sz="1100" dirty="0">
                    <a:latin typeface="微軟正黑體" panose="020B0604030504040204" pitchFamily="34" charset="-120"/>
                    <a:ea typeface="微軟正黑體" panose="020B0604030504040204" pitchFamily="34" charset="-120"/>
                  </a:rPr>
                  <a:t>)</a:t>
                </a:r>
                <a:endParaRPr lang="zh-TW" altLang="en-US" sz="1100" dirty="0">
                  <a:latin typeface="微軟正黑體" panose="020B0604030504040204" pitchFamily="34" charset="-120"/>
                  <a:ea typeface="微軟正黑體" panose="020B0604030504040204" pitchFamily="34" charset="-120"/>
                </a:endParaRPr>
              </a:p>
            </p:txBody>
          </p:sp>
          <p:cxnSp>
            <p:nvCxnSpPr>
              <p:cNvPr id="25" name="肘形接點 276">
                <a:extLst>
                  <a:ext uri="{FF2B5EF4-FFF2-40B4-BE49-F238E27FC236}">
                    <a16:creationId xmlns:a16="http://schemas.microsoft.com/office/drawing/2014/main" id="{7E5320BD-FEAE-4B44-B10C-D58E09ACC2D3}"/>
                  </a:ext>
                </a:extLst>
              </p:cNvPr>
              <p:cNvCxnSpPr>
                <a:stCxn id="18" idx="3"/>
                <a:endCxn id="35" idx="3"/>
              </p:cNvCxnSpPr>
              <p:nvPr/>
            </p:nvCxnSpPr>
            <p:spPr>
              <a:xfrm flipH="1" flipV="1">
                <a:off x="2724334" y="3871921"/>
                <a:ext cx="50618" cy="703690"/>
              </a:xfrm>
              <a:prstGeom prst="bentConnector3">
                <a:avLst>
                  <a:gd name="adj1" fmla="val -177679"/>
                </a:avLst>
              </a:prstGeom>
            </p:spPr>
            <p:style>
              <a:lnRef idx="1">
                <a:schemeClr val="accent1"/>
              </a:lnRef>
              <a:fillRef idx="0">
                <a:schemeClr val="accent1"/>
              </a:fillRef>
              <a:effectRef idx="0">
                <a:schemeClr val="accent1"/>
              </a:effectRef>
              <a:fontRef idx="minor">
                <a:schemeClr val="tx1"/>
              </a:fontRef>
            </p:style>
          </p:cxnSp>
          <p:cxnSp>
            <p:nvCxnSpPr>
              <p:cNvPr id="26" name="肘形接點 279">
                <a:extLst>
                  <a:ext uri="{FF2B5EF4-FFF2-40B4-BE49-F238E27FC236}">
                    <a16:creationId xmlns:a16="http://schemas.microsoft.com/office/drawing/2014/main" id="{653B5F8D-3EC8-406C-BE48-DCD90D89335E}"/>
                  </a:ext>
                </a:extLst>
              </p:cNvPr>
              <p:cNvCxnSpPr>
                <a:endCxn id="35" idx="3"/>
              </p:cNvCxnSpPr>
              <p:nvPr/>
            </p:nvCxnSpPr>
            <p:spPr>
              <a:xfrm rot="16200000" flipH="1">
                <a:off x="2464306" y="3611891"/>
                <a:ext cx="501656" cy="18402"/>
              </a:xfrm>
              <a:prstGeom prst="bentConnector4">
                <a:avLst>
                  <a:gd name="adj1" fmla="val 5711"/>
                  <a:gd name="adj2" fmla="val 852353"/>
                </a:avLst>
              </a:prstGeom>
            </p:spPr>
            <p:style>
              <a:lnRef idx="1">
                <a:schemeClr val="accent1"/>
              </a:lnRef>
              <a:fillRef idx="0">
                <a:schemeClr val="accent1"/>
              </a:fillRef>
              <a:effectRef idx="0">
                <a:schemeClr val="accent1"/>
              </a:effectRef>
              <a:fontRef idx="minor">
                <a:schemeClr val="tx1"/>
              </a:fontRef>
            </p:style>
          </p:cxnSp>
        </p:grpSp>
        <p:sp>
          <p:nvSpPr>
            <p:cNvPr id="13" name="文字方塊 12">
              <a:extLst>
                <a:ext uri="{FF2B5EF4-FFF2-40B4-BE49-F238E27FC236}">
                  <a16:creationId xmlns:a16="http://schemas.microsoft.com/office/drawing/2014/main" id="{BEA38F1F-7C4D-483B-990D-FD4818180C7D}"/>
                </a:ext>
              </a:extLst>
            </p:cNvPr>
            <p:cNvSpPr txBox="1"/>
            <p:nvPr/>
          </p:nvSpPr>
          <p:spPr>
            <a:xfrm>
              <a:off x="6623729" y="1908595"/>
              <a:ext cx="559050" cy="368368"/>
            </a:xfrm>
            <a:prstGeom prst="rect">
              <a:avLst/>
            </a:prstGeom>
            <a:noFill/>
          </p:spPr>
          <p:txBody>
            <a:bodyPr wrap="square" rtlCol="0">
              <a:spAutoFit/>
            </a:bodyPr>
            <a:lstStyle/>
            <a:p>
              <a:pPr algn="ctr"/>
              <a:r>
                <a:rPr lang="en-US" altLang="zh-TW" dirty="0">
                  <a:latin typeface="Microsoft JhengHei" panose="020B0604030504040204" pitchFamily="34" charset="-120"/>
                  <a:ea typeface="Microsoft JhengHei" panose="020B0604030504040204" pitchFamily="34" charset="-120"/>
                </a:rPr>
                <a:t>D</a:t>
              </a:r>
              <a:endParaRPr lang="zh-TW" altLang="en-US" dirty="0">
                <a:latin typeface="Microsoft JhengHei" panose="020B0604030504040204" pitchFamily="34" charset="-120"/>
                <a:ea typeface="Microsoft JhengHei" panose="020B0604030504040204" pitchFamily="34" charset="-120"/>
              </a:endParaRPr>
            </a:p>
          </p:txBody>
        </p:sp>
        <p:sp>
          <p:nvSpPr>
            <p:cNvPr id="3" name="文字方塊 2">
              <a:extLst>
                <a:ext uri="{FF2B5EF4-FFF2-40B4-BE49-F238E27FC236}">
                  <a16:creationId xmlns:a16="http://schemas.microsoft.com/office/drawing/2014/main" id="{FA6D532B-5F59-1262-17A9-054A32CFB718}"/>
                </a:ext>
              </a:extLst>
            </p:cNvPr>
            <p:cNvSpPr txBox="1"/>
            <p:nvPr/>
          </p:nvSpPr>
          <p:spPr>
            <a:xfrm>
              <a:off x="4922304" y="5037431"/>
              <a:ext cx="900689" cy="369332"/>
            </a:xfrm>
            <a:prstGeom prst="rect">
              <a:avLst/>
            </a:prstGeom>
            <a:noFill/>
          </p:spPr>
          <p:txBody>
            <a:bodyPr wrap="square" rtlCol="0">
              <a:spAutoFit/>
            </a:bodyPr>
            <a:lstStyle/>
            <a:p>
              <a:pPr algn="ctr"/>
              <a:r>
                <a:rPr lang="en-US" altLang="zh-TW" dirty="0">
                  <a:latin typeface="Microsoft JhengHei" panose="020B0604030504040204" pitchFamily="34" charset="-120"/>
                  <a:ea typeface="Microsoft JhengHei" panose="020B0604030504040204" pitchFamily="34" charset="-120"/>
                </a:rPr>
                <a:t>C</a:t>
              </a:r>
              <a:endParaRPr lang="zh-TW" altLang="en-US" dirty="0">
                <a:latin typeface="Microsoft JhengHei" panose="020B0604030504040204" pitchFamily="34" charset="-120"/>
                <a:ea typeface="Microsoft JhengHei" panose="020B0604030504040204" pitchFamily="34" charset="-120"/>
              </a:endParaRPr>
            </a:p>
          </p:txBody>
        </p:sp>
      </p:gr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762000" y="1012651"/>
            <a:ext cx="11125200" cy="5594033"/>
          </a:xfrm>
        </p:spPr>
        <p:txBody>
          <a:bodyPr>
            <a:noAutofit/>
          </a:bodyPr>
          <a:lstStyle/>
          <a:p>
            <a:pPr>
              <a:lnSpc>
                <a:spcPct val="120000"/>
              </a:lnSpc>
              <a:buFont typeface="Wingdings" panose="05000000000000000000" pitchFamily="2" charset="2"/>
              <a:buChar char="Ø"/>
            </a:pPr>
            <a:r>
              <a:rPr lang="zh-TW" altLang="en-US" sz="2000" dirty="0">
                <a:latin typeface="微軟正黑體" panose="020B0604030504040204" pitchFamily="34" charset="-120"/>
              </a:rPr>
              <a:t>國科會承辦人：</a:t>
            </a:r>
            <a:endParaRPr lang="en-US" altLang="zh-TW" sz="2000" dirty="0">
              <a:latin typeface="微軟正黑體" panose="020B0604030504040204" pitchFamily="34" charset="-120"/>
            </a:endParaRPr>
          </a:p>
          <a:p>
            <a:pPr>
              <a:lnSpc>
                <a:spcPct val="120000"/>
              </a:lnSpc>
            </a:pPr>
            <a:r>
              <a:rPr lang="en-US" altLang="zh-TW" sz="2000" dirty="0">
                <a:latin typeface="微軟正黑體" panose="020B0604030504040204" pitchFamily="34" charset="-120"/>
              </a:rPr>
              <a:t> </a:t>
            </a:r>
            <a:r>
              <a:rPr lang="zh-TW" altLang="en-US" sz="2000" dirty="0" smtClean="0"/>
              <a:t>潘宏明</a:t>
            </a:r>
            <a:r>
              <a:rPr lang="zh-TW" altLang="zh-TW" sz="2000" dirty="0" smtClean="0">
                <a:latin typeface="微軟正黑體" panose="020B0604030504040204" pitchFamily="34" charset="-120"/>
              </a:rPr>
              <a:t>科員</a:t>
            </a:r>
            <a:r>
              <a:rPr lang="en-US" altLang="zh-TW" sz="2000" dirty="0">
                <a:latin typeface="微軟正黑體" panose="020B0604030504040204" pitchFamily="34" charset="-120"/>
              </a:rPr>
              <a:t>	TEL</a:t>
            </a:r>
            <a:r>
              <a:rPr lang="zh-TW" altLang="en-US" sz="2000" dirty="0">
                <a:latin typeface="微軟正黑體" panose="020B0604030504040204" pitchFamily="34" charset="-120"/>
              </a:rPr>
              <a:t>：</a:t>
            </a:r>
            <a:r>
              <a:rPr lang="en-US" altLang="zh-TW" sz="2000" dirty="0" smtClean="0">
                <a:latin typeface="微軟正黑體" panose="020B0604030504040204" pitchFamily="34" charset="-120"/>
              </a:rPr>
              <a:t>02-2737-7571</a:t>
            </a:r>
            <a:r>
              <a:rPr lang="zh-TW" altLang="en-US" sz="2000" dirty="0" smtClean="0">
                <a:latin typeface="微軟正黑體" panose="020B0604030504040204" pitchFamily="34" charset="-120"/>
              </a:rPr>
              <a:t>   </a:t>
            </a:r>
            <a:r>
              <a:rPr lang="en-US" altLang="zh-TW" sz="2000" dirty="0" smtClean="0">
                <a:latin typeface="微軟正黑體" panose="020B0604030504040204" pitchFamily="34" charset="-120"/>
              </a:rPr>
              <a:t>        </a:t>
            </a:r>
            <a:r>
              <a:rPr lang="en-US" altLang="zh-TW" sz="2000" dirty="0">
                <a:latin typeface="微軟正黑體" panose="020B0604030504040204" pitchFamily="34" charset="-120"/>
              </a:rPr>
              <a:t>	E-mail </a:t>
            </a:r>
            <a:r>
              <a:rPr lang="zh-TW" altLang="en-US" sz="2000" dirty="0">
                <a:latin typeface="微軟正黑體" panose="020B0604030504040204" pitchFamily="34" charset="-120"/>
              </a:rPr>
              <a:t>： </a:t>
            </a:r>
            <a:r>
              <a:rPr lang="en-US" altLang="zh-TW" sz="2000" dirty="0" smtClean="0">
                <a:solidFill>
                  <a:srgbClr val="0563C1"/>
                </a:solidFill>
              </a:rPr>
              <a:t>albertpan0516@nstc.gov.tw</a:t>
            </a:r>
            <a:endParaRPr lang="en-US" altLang="zh-TW" sz="2000" dirty="0"/>
          </a:p>
          <a:p>
            <a:pPr>
              <a:lnSpc>
                <a:spcPct val="120000"/>
              </a:lnSpc>
              <a:buFont typeface="Wingdings" panose="05000000000000000000" pitchFamily="2" charset="2"/>
              <a:buChar char="Ø"/>
            </a:pPr>
            <a:endParaRPr lang="en-US" altLang="zh-TW" sz="2000" dirty="0">
              <a:latin typeface="微軟正黑體" panose="020B0604030504040204" pitchFamily="34" charset="-120"/>
            </a:endParaRPr>
          </a:p>
          <a:p>
            <a:pPr>
              <a:lnSpc>
                <a:spcPct val="120000"/>
              </a:lnSpc>
              <a:buFont typeface="Wingdings" panose="05000000000000000000" pitchFamily="2" charset="2"/>
              <a:buChar char="Ø"/>
            </a:pPr>
            <a:r>
              <a:rPr lang="zh-TW" altLang="en-US" sz="2000" dirty="0">
                <a:latin typeface="微軟正黑體" panose="020B0604030504040204" pitchFamily="34" charset="-120"/>
              </a:rPr>
              <a:t>計畫辦公室窗口</a:t>
            </a:r>
            <a:r>
              <a:rPr lang="en-US" altLang="zh-TW" sz="2000" dirty="0">
                <a:latin typeface="微軟正黑體" panose="020B0604030504040204" pitchFamily="34" charset="-120"/>
              </a:rPr>
              <a:t>(</a:t>
            </a:r>
            <a:r>
              <a:rPr lang="zh-TW" altLang="en-US" sz="2000" dirty="0">
                <a:latin typeface="微軟正黑體" panose="020B0604030504040204" pitchFamily="34" charset="-120"/>
              </a:rPr>
              <a:t>徵案作業程序</a:t>
            </a:r>
            <a:r>
              <a:rPr lang="en-US" altLang="zh-TW" sz="2000" dirty="0">
                <a:latin typeface="微軟正黑體" panose="020B0604030504040204" pitchFamily="34" charset="-120"/>
              </a:rPr>
              <a:t>)</a:t>
            </a:r>
          </a:p>
          <a:p>
            <a:pPr marL="342900" lvl="2" indent="-342900">
              <a:lnSpc>
                <a:spcPct val="120000"/>
              </a:lnSpc>
              <a:spcBef>
                <a:spcPts val="750"/>
              </a:spcBef>
            </a:pPr>
            <a:r>
              <a:rPr lang="zh-TW" altLang="en-US" dirty="0" smtClean="0">
                <a:latin typeface="微軟正黑體" panose="020B0604030504040204" pitchFamily="34" charset="-120"/>
              </a:rPr>
              <a:t>李育賢</a:t>
            </a:r>
            <a:r>
              <a:rPr lang="zh-TW" altLang="zh-TW" dirty="0" smtClean="0">
                <a:latin typeface="微軟正黑體" panose="020B0604030504040204" pitchFamily="34" charset="-120"/>
              </a:rPr>
              <a:t> </a:t>
            </a:r>
            <a:r>
              <a:rPr lang="zh-TW" altLang="en-US" dirty="0">
                <a:latin typeface="微軟正黑體" panose="020B0604030504040204" pitchFamily="34" charset="-120"/>
              </a:rPr>
              <a:t>先生 </a:t>
            </a:r>
            <a:r>
              <a:rPr lang="en-US" altLang="zh-TW" dirty="0">
                <a:latin typeface="微軟正黑體" panose="020B0604030504040204" pitchFamily="34" charset="-120"/>
              </a:rPr>
              <a:t>	TEL</a:t>
            </a:r>
            <a:r>
              <a:rPr lang="zh-TW" altLang="en-US" dirty="0">
                <a:latin typeface="微軟正黑體" panose="020B0604030504040204" pitchFamily="34" charset="-120"/>
              </a:rPr>
              <a:t>：</a:t>
            </a:r>
            <a:r>
              <a:rPr lang="en-US" altLang="zh-TW" dirty="0">
                <a:latin typeface="微軟正黑體" panose="020B0604030504040204" pitchFamily="34" charset="-120"/>
              </a:rPr>
              <a:t>02-2737-8129</a:t>
            </a:r>
            <a:r>
              <a:rPr lang="zh-TW" altLang="en-US" dirty="0">
                <a:latin typeface="微軟正黑體" panose="020B0604030504040204" pitchFamily="34" charset="-120"/>
              </a:rPr>
              <a:t> </a:t>
            </a:r>
            <a:r>
              <a:rPr lang="en-US" altLang="zh-TW" dirty="0">
                <a:latin typeface="微軟正黑體" panose="020B0604030504040204" pitchFamily="34" charset="-120"/>
              </a:rPr>
              <a:t>	               E-mail</a:t>
            </a:r>
            <a:r>
              <a:rPr lang="zh-TW" altLang="en-US" sz="2000" dirty="0">
                <a:latin typeface="微軟正黑體" panose="020B0604030504040204" pitchFamily="34" charset="-120"/>
              </a:rPr>
              <a:t> ：</a:t>
            </a:r>
            <a:r>
              <a:rPr lang="en-US" altLang="zh-TW" dirty="0">
                <a:latin typeface="微軟正黑體" panose="020B0604030504040204" pitchFamily="34" charset="-120"/>
              </a:rPr>
              <a:t> </a:t>
            </a:r>
            <a:r>
              <a:rPr lang="en-US" altLang="zh-TW" dirty="0">
                <a:latin typeface="微軟正黑體" panose="020B0604030504040204" pitchFamily="34" charset="-120"/>
                <a:hlinkClick r:id="rId2"/>
              </a:rPr>
              <a:t>sci-incubation@stpi.narl.org.tw</a:t>
            </a:r>
            <a:endParaRPr lang="en-US" altLang="zh-TW" dirty="0">
              <a:latin typeface="微軟正黑體" panose="020B0604030504040204" pitchFamily="34" charset="-120"/>
            </a:endParaRPr>
          </a:p>
          <a:p>
            <a:pPr marL="342900" lvl="2" indent="-342900">
              <a:lnSpc>
                <a:spcPct val="120000"/>
              </a:lnSpc>
              <a:spcBef>
                <a:spcPts val="750"/>
              </a:spcBef>
            </a:pPr>
            <a:endParaRPr lang="en-US" altLang="zh-TW" dirty="0">
              <a:latin typeface="微軟正黑體" panose="020B0604030504040204" pitchFamily="34" charset="-120"/>
            </a:endParaRPr>
          </a:p>
          <a:p>
            <a:pPr marL="0" indent="0">
              <a:lnSpc>
                <a:spcPct val="120000"/>
              </a:lnSpc>
              <a:buNone/>
            </a:pPr>
            <a:endParaRPr lang="en-US" altLang="zh-TW" sz="2000" dirty="0">
              <a:latin typeface="微軟正黑體" panose="020B0604030504040204" pitchFamily="34" charset="-120"/>
            </a:endParaRPr>
          </a:p>
        </p:txBody>
      </p:sp>
      <p:sp>
        <p:nvSpPr>
          <p:cNvPr id="7" name="投影片編號版面配置區 4">
            <a:extLst>
              <a:ext uri="{FF2B5EF4-FFF2-40B4-BE49-F238E27FC236}">
                <a16:creationId xmlns:a16="http://schemas.microsoft.com/office/drawing/2014/main" id="{751C4DE6-011C-4619-8389-AE67792D5D4C}"/>
              </a:ext>
            </a:extLst>
          </p:cNvPr>
          <p:cNvSpPr>
            <a:spLocks noGrp="1"/>
          </p:cNvSpPr>
          <p:nvPr>
            <p:ph type="sldNum" sz="quarter" idx="12"/>
          </p:nvPr>
        </p:nvSpPr>
        <p:spPr>
          <a:xfrm>
            <a:off x="9260080" y="6356350"/>
            <a:ext cx="2743200" cy="365125"/>
          </a:xfrm>
        </p:spPr>
        <p:txBody>
          <a:bodyPr/>
          <a:lstStyle/>
          <a:p>
            <a:pPr fontAlgn="base">
              <a:spcBef>
                <a:spcPct val="0"/>
              </a:spcBef>
              <a:spcAft>
                <a:spcPct val="0"/>
              </a:spcAft>
              <a:defRPr/>
            </a:pPr>
            <a:fld id="{CC706654-7386-4AE4-8280-2423E7704257}" type="slidenum">
              <a:rPr lang="zh-TW" altLang="en-US" sz="1800" smtClean="0">
                <a:solidFill>
                  <a:prstClr val="black">
                    <a:tint val="75000"/>
                  </a:prstClr>
                </a:solidFill>
                <a:latin typeface="微軟正黑體" panose="020B0604030504040204" pitchFamily="34" charset="-120"/>
                <a:ea typeface="微軟正黑體" panose="020B0604030504040204" pitchFamily="34" charset="-120"/>
              </a:rPr>
              <a:pPr fontAlgn="base">
                <a:spcBef>
                  <a:spcPct val="0"/>
                </a:spcBef>
                <a:spcAft>
                  <a:spcPct val="0"/>
                </a:spcAft>
                <a:defRPr/>
              </a:pPr>
              <a:t>30</a:t>
            </a:fld>
            <a:endParaRPr lang="zh-TW" altLang="en-US" sz="1800" dirty="0">
              <a:solidFill>
                <a:prstClr val="black">
                  <a:tint val="75000"/>
                </a:prstClr>
              </a:solidFill>
              <a:latin typeface="微軟正黑體" panose="020B0604030504040204" pitchFamily="34" charset="-120"/>
              <a:ea typeface="微軟正黑體" panose="020B0604030504040204" pitchFamily="34" charset="-120"/>
            </a:endParaRPr>
          </a:p>
        </p:txBody>
      </p:sp>
      <p:sp>
        <p:nvSpPr>
          <p:cNvPr id="6" name="標題 18">
            <a:extLst>
              <a:ext uri="{FF2B5EF4-FFF2-40B4-BE49-F238E27FC236}">
                <a16:creationId xmlns:a16="http://schemas.microsoft.com/office/drawing/2014/main" id="{A8EE9992-457D-BF28-2F64-B70420EF939D}"/>
              </a:ext>
            </a:extLst>
          </p:cNvPr>
          <p:cNvSpPr txBox="1">
            <a:spLocks/>
          </p:cNvSpPr>
          <p:nvPr/>
        </p:nvSpPr>
        <p:spPr>
          <a:xfrm>
            <a:off x="303819" y="89283"/>
            <a:ext cx="7886700" cy="8251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tx1"/>
                </a:solidFill>
                <a:latin typeface="微軟正黑體" panose="020B0604030504040204" pitchFamily="34" charset="-120"/>
                <a:ea typeface="微軟正黑體" panose="020B0604030504040204" pitchFamily="34" charset="-120"/>
                <a:cs typeface="+mj-cs"/>
              </a:defRPr>
            </a:lvl1pPr>
          </a:lstStyle>
          <a:p>
            <a:pPr marL="12700">
              <a:spcBef>
                <a:spcPts val="100"/>
              </a:spcBef>
            </a:pPr>
            <a:r>
              <a:rPr lang="zh-TW" altLang="en-US" sz="3200" b="1" kern="0" spc="-5" dirty="0">
                <a:latin typeface="微軟正黑體" panose="020B0604030504040204" pitchFamily="34" charset="-120"/>
                <a:ea typeface="微軟正黑體" panose="020B0604030504040204" pitchFamily="34" charset="-120"/>
              </a:rPr>
              <a:t>計畫聯絡窗口資訊</a:t>
            </a:r>
            <a:endParaRPr lang="en-US" altLang="zh-TW" sz="3200" b="1" kern="0" spc="-5"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4207757839"/>
      </p:ext>
    </p:extLst>
  </p:cSld>
  <p:clrMapOvr>
    <a:masterClrMapping/>
  </p:clrMapOvr>
</p:sld>
</file>

<file path=ppt/theme/theme1.xml><?xml version="1.0" encoding="utf-8"?>
<a:theme xmlns:a="http://schemas.openxmlformats.org/drawingml/2006/main" name="3_Office 佈景主題">
  <a:themeElements>
    <a:clrScheme name="Office 佈景主題">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佈景主題">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佈景主題">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科技部簡報母片_new">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古典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科技部簡報母片_new">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古典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文件" ma:contentTypeID="0x010100AA0C4C80883F504E8C037BA0B79B19C7" ma:contentTypeVersion="5" ma:contentTypeDescription="建立新的文件。" ma:contentTypeScope="" ma:versionID="083813d96371faec9f032785050e8cc8">
  <xsd:schema xmlns:xsd="http://www.w3.org/2001/XMLSchema" xmlns:xs="http://www.w3.org/2001/XMLSchema" xmlns:p="http://schemas.microsoft.com/office/2006/metadata/properties" xmlns:ns2="9845e7ae-8915-4d0f-9b52-563b869012a6" targetNamespace="http://schemas.microsoft.com/office/2006/metadata/properties" ma:root="true" ma:fieldsID="2f4e2501ced3838fb7460a825e650b6c" ns2:_="">
    <xsd:import namespace="9845e7ae-8915-4d0f-9b52-563b869012a6"/>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845e7ae-8915-4d0f-9b52-563b869012a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內容類型"/>
        <xsd:element ref="dc:title" minOccurs="0" maxOccurs="1" ma:index="4" ma:displayName="標題"/>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17DB92C-E3DA-40F2-81D8-EA1C599BFF14}">
  <ds:schemaRefs>
    <ds:schemaRef ds:uri="http://schemas.microsoft.com/sharepoint/v3/contenttype/forms"/>
  </ds:schemaRefs>
</ds:datastoreItem>
</file>

<file path=customXml/itemProps2.xml><?xml version="1.0" encoding="utf-8"?>
<ds:datastoreItem xmlns:ds="http://schemas.openxmlformats.org/officeDocument/2006/customXml" ds:itemID="{AFFFEEF0-532A-4435-84BD-F94481888BB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845e7ae-8915-4d0f-9b52-563b869012a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4D1E1D5-C46B-4CE7-85D3-78E421BD4F7F}">
  <ds:schemaRefs>
    <ds:schemaRef ds:uri="http://schemas.microsoft.com/office/infopath/2007/PartnerControls"/>
    <ds:schemaRef ds:uri="http://purl.org/dc/dcmitype/"/>
    <ds:schemaRef ds:uri="http://schemas.microsoft.com/office/2006/metadata/properties"/>
    <ds:schemaRef ds:uri="9845e7ae-8915-4d0f-9b52-563b869012a6"/>
    <ds:schemaRef ds:uri="http://purl.org/dc/elements/1.1/"/>
    <ds:schemaRef ds:uri="http://schemas.microsoft.com/office/2006/documentManagement/types"/>
    <ds:schemaRef ds:uri="http://schemas.openxmlformats.org/package/2006/metadata/core-properties"/>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emplate/>
  <TotalTime>68590</TotalTime>
  <Words>3174</Words>
  <Application>Microsoft Office PowerPoint</Application>
  <PresentationFormat>寬螢幕</PresentationFormat>
  <Paragraphs>443</Paragraphs>
  <Slides>30</Slides>
  <Notes>16</Notes>
  <HiddenSlides>0</HiddenSlides>
  <MMClips>0</MMClips>
  <ScaleCrop>false</ScaleCrop>
  <HeadingPairs>
    <vt:vector size="6" baseType="variant">
      <vt:variant>
        <vt:lpstr>使用字型</vt:lpstr>
      </vt:variant>
      <vt:variant>
        <vt:i4>11</vt:i4>
      </vt:variant>
      <vt:variant>
        <vt:lpstr>佈景主題</vt:lpstr>
      </vt:variant>
      <vt:variant>
        <vt:i4>3</vt:i4>
      </vt:variant>
      <vt:variant>
        <vt:lpstr>投影片標題</vt:lpstr>
      </vt:variant>
      <vt:variant>
        <vt:i4>30</vt:i4>
      </vt:variant>
    </vt:vector>
  </HeadingPairs>
  <TitlesOfParts>
    <vt:vector size="44" baseType="lpstr">
      <vt:lpstr>Helvetica Neue Medium</vt:lpstr>
      <vt:lpstr>微軟正黑體</vt:lpstr>
      <vt:lpstr>微軟正黑體</vt:lpstr>
      <vt:lpstr>微軟正黑體 Light</vt:lpstr>
      <vt:lpstr>新細明體</vt:lpstr>
      <vt:lpstr>標楷體</vt:lpstr>
      <vt:lpstr>Arial</vt:lpstr>
      <vt:lpstr>Calibri</vt:lpstr>
      <vt:lpstr>Helvetica</vt:lpstr>
      <vt:lpstr>Times New Roman</vt:lpstr>
      <vt:lpstr>Wingdings</vt:lpstr>
      <vt:lpstr>3_Office 佈景主題</vt:lpstr>
      <vt:lpstr>1_科技部簡報母片_new</vt:lpstr>
      <vt:lpstr>2_科技部簡報母片_new</vt:lpstr>
      <vt:lpstr>PowerPoint 簡報</vt:lpstr>
      <vt:lpstr>PowerPoint 簡報</vt:lpstr>
      <vt:lpstr>學研新創生態系推動作法</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114-2徵件時程規劃</vt:lpstr>
      <vt:lpstr>115-1徵件時程規劃</vt:lpstr>
      <vt:lpstr>計畫平台操作說明</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科技部新型態產學研鏈結計畫</dc:title>
  <dc:creator>moGlom lin</dc:creator>
  <cp:lastModifiedBy>STPI</cp:lastModifiedBy>
  <cp:revision>2649</cp:revision>
  <cp:lastPrinted>2022-07-25T16:00:52Z</cp:lastPrinted>
  <dcterms:created xsi:type="dcterms:W3CDTF">2019-12-13T08:14:01Z</dcterms:created>
  <dcterms:modified xsi:type="dcterms:W3CDTF">2025-02-10T09:26:55Z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0x010100AA0C4C80883F504E8C037BA0B79B19C7</vt:lpwstr>
  </property>
</Properties>
</file>