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0" r:id="rId3"/>
    <p:sldId id="258" r:id="rId4"/>
    <p:sldId id="261" r:id="rId5"/>
    <p:sldId id="277" r:id="rId6"/>
    <p:sldId id="259" r:id="rId7"/>
    <p:sldId id="278" r:id="rId8"/>
    <p:sldId id="267" r:id="rId9"/>
    <p:sldId id="279" r:id="rId10"/>
    <p:sldId id="269" r:id="rId11"/>
    <p:sldId id="272" r:id="rId1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C30CB1-6DBB-468A-A35F-BFA52970917C}" type="datetimeFigureOut">
              <a:rPr lang="zh-TW" altLang="en-US" smtClean="0"/>
              <a:t>2020/3/19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68A03F-96AE-45AF-8EAF-831263EF557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9725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76174-3F40-4168-8B49-E76546EDB5A0}" type="datetime1">
              <a:rPr lang="zh-TW" altLang="en-US" smtClean="0"/>
              <a:t>2020/3/19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6554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A3687-B0B0-4FFB-8822-C256CA69CADC}" type="datetime1">
              <a:rPr lang="zh-TW" altLang="en-US" smtClean="0"/>
              <a:t>2020/3/19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6318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17F1D-8268-4561-8C6B-8C5241A6EB66}" type="datetime1">
              <a:rPr lang="zh-TW" altLang="en-US" smtClean="0"/>
              <a:t>2020/3/19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6950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1F6F2-E27A-4561-B7B1-2382279A4A87}" type="datetime1">
              <a:rPr lang="zh-TW" altLang="en-US" smtClean="0"/>
              <a:t>2020/3/19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1574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32EC0-90F0-4FC2-B832-3BB01F9C365A}" type="datetime1">
              <a:rPr lang="zh-TW" altLang="en-US" smtClean="0"/>
              <a:t>2020/3/19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4288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76A85-E262-4933-8791-E3C048E13216}" type="datetime1">
              <a:rPr lang="zh-TW" altLang="en-US" smtClean="0"/>
              <a:t>2020/3/19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6867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75F9E-3DAE-461B-A8CD-33C4CD3905D2}" type="datetime1">
              <a:rPr lang="zh-TW" altLang="en-US" smtClean="0"/>
              <a:t>2020/3/19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2652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A12F1-6ADE-42DE-8DED-768E3C16BBF6}" type="datetime1">
              <a:rPr lang="zh-TW" altLang="en-US" smtClean="0"/>
              <a:t>2020/3/19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60554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4A5A9-B4CE-4BE7-A32E-B9BD4B72AA8B}" type="datetime1">
              <a:rPr lang="zh-TW" altLang="en-US" smtClean="0"/>
              <a:t>2020/3/19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7810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84FDB-0385-40C9-8EDB-F996B0A2EE9D}" type="datetime1">
              <a:rPr lang="zh-TW" altLang="en-US" smtClean="0"/>
              <a:t>2020/3/19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86322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62A0A-BAA7-461E-8085-DE7BCC631C20}" type="datetime1">
              <a:rPr lang="zh-TW" altLang="en-US" smtClean="0"/>
              <a:t>2020/3/19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8242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AF3E5-B5B6-4977-81ED-18165BC6C91D}" type="datetime1">
              <a:rPr lang="zh-TW" altLang="en-US" smtClean="0"/>
              <a:t>2020/3/19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17A12-9296-404E-AE22-2BF514146BA4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-1" y="-1"/>
            <a:ext cx="2396691" cy="10587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TW" altLang="en-US" b="1" dirty="0" smtClean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中部科學園區管理局</a:t>
            </a:r>
            <a:endParaRPr lang="en-US" altLang="zh-TW" b="1" dirty="0" smtClean="0">
              <a:solidFill>
                <a:schemeClr val="bg1">
                  <a:lumMod val="6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/>
            <a:r>
              <a:rPr lang="zh-TW" altLang="en-US" b="1" dirty="0" smtClean="0">
                <a:solidFill>
                  <a:schemeClr val="bg1">
                    <a:lumMod val="6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智慧創新創業競賽</a:t>
            </a:r>
            <a:endParaRPr lang="zh-TW" altLang="en-US" b="1" dirty="0">
              <a:solidFill>
                <a:schemeClr val="bg1">
                  <a:lumMod val="6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00447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877291" y="3099724"/>
            <a:ext cx="8437418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畫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名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稱</a:t>
            </a:r>
          </a:p>
        </p:txBody>
      </p:sp>
      <p:cxnSp>
        <p:nvCxnSpPr>
          <p:cNvPr id="12" name="直線接點 11"/>
          <p:cNvCxnSpPr/>
          <p:nvPr/>
        </p:nvCxnSpPr>
        <p:spPr>
          <a:xfrm>
            <a:off x="3514438" y="1135527"/>
            <a:ext cx="84374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1</a:t>
            </a:fld>
            <a:endParaRPr lang="zh-TW" altLang="en-US"/>
          </a:p>
        </p:txBody>
      </p:sp>
      <p:cxnSp>
        <p:nvCxnSpPr>
          <p:cNvPr id="17" name="直線接點 16"/>
          <p:cNvCxnSpPr/>
          <p:nvPr/>
        </p:nvCxnSpPr>
        <p:spPr>
          <a:xfrm>
            <a:off x="253078" y="5199527"/>
            <a:ext cx="84374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/>
          <p:cNvSpPr/>
          <p:nvPr/>
        </p:nvSpPr>
        <p:spPr>
          <a:xfrm>
            <a:off x="3754582" y="5199527"/>
            <a:ext cx="8437418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簡報人</a:t>
            </a:r>
            <a:r>
              <a: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:XXX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3182" y="5130278"/>
            <a:ext cx="8437418" cy="1698226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建議內容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 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(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此圖框請於正式簡報製作時刪除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請參賽團隊參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考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此範本進行提案，範本各章節說明可自行增修，或有自行簡報格事亦可，以可完整表達創業概念為主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2053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02510" y="489527"/>
            <a:ext cx="1566000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提案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構想</a:t>
            </a:r>
          </a:p>
        </p:txBody>
      </p:sp>
      <p:sp>
        <p:nvSpPr>
          <p:cNvPr id="5" name="矩形 4"/>
          <p:cNvSpPr/>
          <p:nvPr/>
        </p:nvSpPr>
        <p:spPr>
          <a:xfrm>
            <a:off x="3514438" y="489527"/>
            <a:ext cx="8437418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主要產品、技術或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</a:t>
            </a:r>
          </a:p>
        </p:txBody>
      </p:sp>
      <p:cxnSp>
        <p:nvCxnSpPr>
          <p:cNvPr id="9" name="直線接點 8"/>
          <p:cNvCxnSpPr/>
          <p:nvPr/>
        </p:nvCxnSpPr>
        <p:spPr>
          <a:xfrm>
            <a:off x="1602510" y="1135527"/>
            <a:ext cx="156741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3514438" y="1135527"/>
            <a:ext cx="84374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2</a:t>
            </a:fld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3514438" y="1261241"/>
            <a:ext cx="8437418" cy="1698226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建議內容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 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(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此圖框請於正式簡報製作時刪除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依據提案內容，在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產品、技術或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服務三個領域中擇一說明參與本次競賽主要的構想內容為何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304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02510" y="489527"/>
            <a:ext cx="1567410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提案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構想</a:t>
            </a:r>
          </a:p>
        </p:txBody>
      </p:sp>
      <p:sp>
        <p:nvSpPr>
          <p:cNvPr id="5" name="矩形 4"/>
          <p:cNvSpPr/>
          <p:nvPr/>
        </p:nvSpPr>
        <p:spPr>
          <a:xfrm>
            <a:off x="3514438" y="489527"/>
            <a:ext cx="8437418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現有市場需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求</a:t>
            </a:r>
            <a:r>
              <a: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痛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點</a:t>
            </a:r>
            <a:r>
              <a:rPr lang="en-US" altLang="zh-TW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他</a:t>
            </a:r>
          </a:p>
        </p:txBody>
      </p:sp>
      <p:cxnSp>
        <p:nvCxnSpPr>
          <p:cNvPr id="9" name="直線接點 8"/>
          <p:cNvCxnSpPr/>
          <p:nvPr/>
        </p:nvCxnSpPr>
        <p:spPr>
          <a:xfrm>
            <a:off x="1602510" y="1135527"/>
            <a:ext cx="156741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3514438" y="1135527"/>
            <a:ext cx="84374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3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514438" y="1261241"/>
            <a:ext cx="8437418" cy="1698226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建議內容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 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(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此圖框請於正式簡報製作時刪除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說明此產品、技術或服務滿足了那些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市場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需求，或解決的那些市場痛點，以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兩者兼顧，亦或其他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957468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02510" y="489527"/>
            <a:ext cx="1566000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提案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構想</a:t>
            </a:r>
          </a:p>
        </p:txBody>
      </p:sp>
      <p:sp>
        <p:nvSpPr>
          <p:cNvPr id="5" name="矩形 4"/>
          <p:cNvSpPr/>
          <p:nvPr/>
        </p:nvSpPr>
        <p:spPr>
          <a:xfrm>
            <a:off x="3514438" y="489527"/>
            <a:ext cx="8437418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特點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" name="直線接點 8"/>
          <p:cNvCxnSpPr/>
          <p:nvPr/>
        </p:nvCxnSpPr>
        <p:spPr>
          <a:xfrm>
            <a:off x="1602510" y="1135527"/>
            <a:ext cx="156741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3514438" y="1135527"/>
            <a:ext cx="84374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4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514438" y="1261241"/>
            <a:ext cx="8437418" cy="1698226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建議內容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 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(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此圖框請於正式簡報製作時刪除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說明本提案與目前的主要競爭者或產業領導者的差異，可依照提案構想，建議在產品特點、技術差異、商業模式或其他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等方面，選擇幾項進行闡述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01573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02510" y="489527"/>
            <a:ext cx="1566000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提案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構想</a:t>
            </a:r>
          </a:p>
        </p:txBody>
      </p:sp>
      <p:sp>
        <p:nvSpPr>
          <p:cNvPr id="5" name="矩形 4"/>
          <p:cNvSpPr/>
          <p:nvPr/>
        </p:nvSpPr>
        <p:spPr>
          <a:xfrm>
            <a:off x="3514438" y="489527"/>
            <a:ext cx="8437418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可行性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評估</a:t>
            </a:r>
          </a:p>
        </p:txBody>
      </p:sp>
      <p:cxnSp>
        <p:nvCxnSpPr>
          <p:cNvPr id="9" name="直線接點 8"/>
          <p:cNvCxnSpPr/>
          <p:nvPr/>
        </p:nvCxnSpPr>
        <p:spPr>
          <a:xfrm>
            <a:off x="1602510" y="1135527"/>
            <a:ext cx="156741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3514438" y="1135527"/>
            <a:ext cx="84374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5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514438" y="1261241"/>
            <a:ext cx="8437418" cy="1698226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建議內容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 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(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此圖框請於正式簡報製作時刪除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依照提案構想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產品、技術與服務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，在產品量產製作、技術研發創新、商業模式整合或創新上，進行提案落實的可行性說明。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97159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02510" y="489527"/>
            <a:ext cx="1567410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市場分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析</a:t>
            </a:r>
          </a:p>
        </p:txBody>
      </p:sp>
      <p:sp>
        <p:nvSpPr>
          <p:cNvPr id="5" name="矩形 4"/>
          <p:cNvSpPr/>
          <p:nvPr/>
        </p:nvSpPr>
        <p:spPr>
          <a:xfrm>
            <a:off x="3514438" y="489527"/>
            <a:ext cx="8437418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市場規模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" name="直線接點 8"/>
          <p:cNvCxnSpPr/>
          <p:nvPr/>
        </p:nvCxnSpPr>
        <p:spPr>
          <a:xfrm>
            <a:off x="1602510" y="1135527"/>
            <a:ext cx="156741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3514438" y="1135527"/>
            <a:ext cx="84374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6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514438" y="1261241"/>
            <a:ext cx="8437418" cy="1698226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建議內容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 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(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此圖框請於正式簡報製作時刪除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說明本提案目標市場規模大約有多大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4200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02510" y="489527"/>
            <a:ext cx="1567410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市場分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析</a:t>
            </a:r>
          </a:p>
        </p:txBody>
      </p:sp>
      <p:sp>
        <p:nvSpPr>
          <p:cNvPr id="5" name="矩形 4"/>
          <p:cNvSpPr/>
          <p:nvPr/>
        </p:nvSpPr>
        <p:spPr>
          <a:xfrm>
            <a:off x="3514438" y="489527"/>
            <a:ext cx="8437418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競爭分析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" name="直線接點 8"/>
          <p:cNvCxnSpPr/>
          <p:nvPr/>
        </p:nvCxnSpPr>
        <p:spPr>
          <a:xfrm>
            <a:off x="1602510" y="1135527"/>
            <a:ext cx="156741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3514438" y="1135527"/>
            <a:ext cx="84374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7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514438" y="1261241"/>
            <a:ext cx="8437418" cy="1698226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建議內容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 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(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此圖框請於正式簡報製作時刪除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說明主要競爭對手或市場領先者為何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與其相較主要的優勢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劣勢分別為何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55657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02510" y="489527"/>
            <a:ext cx="1566000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模式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14438" y="489527"/>
            <a:ext cx="8437418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定價策略與成本結構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" name="直線接點 8"/>
          <p:cNvCxnSpPr/>
          <p:nvPr/>
        </p:nvCxnSpPr>
        <p:spPr>
          <a:xfrm>
            <a:off x="1602510" y="1135527"/>
            <a:ext cx="156741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3514438" y="1135527"/>
            <a:ext cx="84374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8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514438" y="1261241"/>
            <a:ext cx="8437418" cy="1698226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建議內容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 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(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此圖框請於正式簡報製作時刪除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說明定價策略與成本結構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6411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02510" y="489527"/>
            <a:ext cx="1566000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模式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14438" y="489527"/>
            <a:ext cx="8437418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獲利模式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" name="直線接點 8"/>
          <p:cNvCxnSpPr/>
          <p:nvPr/>
        </p:nvCxnSpPr>
        <p:spPr>
          <a:xfrm>
            <a:off x="1602510" y="1135527"/>
            <a:ext cx="156741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3514438" y="1135527"/>
            <a:ext cx="84374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9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514438" y="1261241"/>
            <a:ext cx="8437418" cy="1698226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建議內容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 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(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此圖框請於正式簡報製作時刪除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說明主要獲利模式為何，例如是以產品販售、技術轉移、還是衍生性售後服務為主要的獲利模式。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2705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14438" y="489527"/>
            <a:ext cx="8437418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銷售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開發計畫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" name="直線接點 8"/>
          <p:cNvCxnSpPr/>
          <p:nvPr/>
        </p:nvCxnSpPr>
        <p:spPr>
          <a:xfrm>
            <a:off x="1602510" y="1135527"/>
            <a:ext cx="156741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3514438" y="1135527"/>
            <a:ext cx="84374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10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1602510" y="489527"/>
            <a:ext cx="1566000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</a:t>
            </a:r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</a:t>
            </a:r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模式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514438" y="1261241"/>
            <a:ext cx="8437418" cy="1698226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建議內容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 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(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此圖框請於正式簡報製作時刪除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依據提案內容，說明主要銷售模式為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B2B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B2C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或其他銷售模式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說明未來規畫如何拿到第一筆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訂單</a:t>
            </a:r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5094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602510" y="489527"/>
            <a:ext cx="1566000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團隊介紹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14438" y="489527"/>
            <a:ext cx="8437418" cy="658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主要成員履歷與分工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" name="直線接點 8"/>
          <p:cNvCxnSpPr/>
          <p:nvPr/>
        </p:nvCxnSpPr>
        <p:spPr>
          <a:xfrm>
            <a:off x="1602510" y="1135527"/>
            <a:ext cx="1567410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3514438" y="1135527"/>
            <a:ext cx="843741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17A12-9296-404E-AE22-2BF514146BA4}" type="slidenum">
              <a:rPr lang="zh-TW" altLang="en-US" smtClean="0"/>
              <a:t>11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514438" y="1261241"/>
            <a:ext cx="8437418" cy="1698226"/>
          </a:xfrm>
          <a:prstGeom prst="rect">
            <a:avLst/>
          </a:prstGeom>
          <a:solidFill>
            <a:srgbClr val="92D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建議內容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 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" panose="05000000000000000000" pitchFamily="2" charset="2"/>
              </a:rPr>
              <a:t>(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此圖框請於正式簡報製作時刪除</a:t>
            </a:r>
            <a:r>
              <a:rPr lang="en-US" altLang="zh-TW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endParaRPr lang="en-US" altLang="zh-TW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說明主要成員的履歷以及在本案中的分工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2353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3602</TotalTime>
  <Words>490</Words>
  <Application>Microsoft Office PowerPoint</Application>
  <PresentationFormat>寬螢幕</PresentationFormat>
  <Paragraphs>68</Paragraphs>
  <Slides>11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8" baseType="lpstr">
      <vt:lpstr>微軟正黑體</vt:lpstr>
      <vt:lpstr>新細明體</vt:lpstr>
      <vt:lpstr>Arial</vt:lpstr>
      <vt:lpstr>Calibri</vt:lpstr>
      <vt:lpstr>Calibri Light</vt:lpstr>
      <vt:lpstr>Wingdings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24</cp:revision>
  <dcterms:created xsi:type="dcterms:W3CDTF">2019-11-06T06:51:18Z</dcterms:created>
  <dcterms:modified xsi:type="dcterms:W3CDTF">2020-03-19T08:32:33Z</dcterms:modified>
</cp:coreProperties>
</file>